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8" r:id="rId2"/>
    <p:sldId id="261" r:id="rId3"/>
    <p:sldId id="279" r:id="rId4"/>
    <p:sldId id="262" r:id="rId5"/>
    <p:sldId id="259" r:id="rId6"/>
    <p:sldId id="265" r:id="rId7"/>
    <p:sldId id="266" r:id="rId8"/>
    <p:sldId id="269" r:id="rId9"/>
    <p:sldId id="270" r:id="rId10"/>
    <p:sldId id="278" r:id="rId11"/>
    <p:sldId id="271" r:id="rId12"/>
    <p:sldId id="272" r:id="rId13"/>
    <p:sldId id="273" r:id="rId14"/>
    <p:sldId id="274" r:id="rId15"/>
    <p:sldId id="276" r:id="rId16"/>
    <p:sldId id="275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, Shan" userId="7d6f38d3-e902-4333-83f0-15eb5e0a0331" providerId="ADAL" clId="{B6F3C6CD-32E5-4342-9A94-A2551568C36E}"/>
  </pc:docChgLst>
  <pc:docChgLst>
    <pc:chgData name="Xiao, Shan" userId="7d6f38d3-e902-4333-83f0-15eb5e0a0331" providerId="ADAL" clId="{56D57A1C-85F0-4EC3-924B-BC1899FF5D6B}"/>
  </pc:docChgLst>
  <pc:docChgLst>
    <pc:chgData name="Xiao, Shan" userId="7d6f38d3-e902-4333-83f0-15eb5e0a0331" providerId="ADAL" clId="{82D9254B-62B5-40C2-B3B9-314D908A312F}"/>
    <pc:docChg chg="custSel addSld delSld modSld sldOrd">
      <pc:chgData name="Xiao, Shan" userId="7d6f38d3-e902-4333-83f0-15eb5e0a0331" providerId="ADAL" clId="{82D9254B-62B5-40C2-B3B9-314D908A312F}" dt="2022-08-30T21:30:03.162" v="193"/>
      <pc:docMkLst>
        <pc:docMk/>
      </pc:docMkLst>
      <pc:sldChg chg="addSp delSp modSp">
        <pc:chgData name="Xiao, Shan" userId="7d6f38d3-e902-4333-83f0-15eb5e0a0331" providerId="ADAL" clId="{82D9254B-62B5-40C2-B3B9-314D908A312F}" dt="2022-08-28T16:00:13.117" v="71" actId="1076"/>
        <pc:sldMkLst>
          <pc:docMk/>
          <pc:sldMk cId="205708213" sldId="258"/>
        </pc:sldMkLst>
        <pc:picChg chg="add mod">
          <ac:chgData name="Xiao, Shan" userId="7d6f38d3-e902-4333-83f0-15eb5e0a0331" providerId="ADAL" clId="{82D9254B-62B5-40C2-B3B9-314D908A312F}" dt="2022-08-28T15:49:47.520" v="42" actId="1076"/>
          <ac:picMkLst>
            <pc:docMk/>
            <pc:sldMk cId="205708213" sldId="258"/>
            <ac:picMk id="4" creationId="{62417169-2BC0-4110-AB2A-38F89579DD98}"/>
          </ac:picMkLst>
        </pc:picChg>
        <pc:picChg chg="mod">
          <ac:chgData name="Xiao, Shan" userId="7d6f38d3-e902-4333-83f0-15eb5e0a0331" providerId="ADAL" clId="{82D9254B-62B5-40C2-B3B9-314D908A312F}" dt="2022-08-28T15:49:45.239" v="41" actId="1076"/>
          <ac:picMkLst>
            <pc:docMk/>
            <pc:sldMk cId="205708213" sldId="258"/>
            <ac:picMk id="12" creationId="{92817E2A-41BE-49DA-9569-54A1DC3BA1F7}"/>
          </ac:picMkLst>
        </pc:picChg>
        <pc:picChg chg="del">
          <ac:chgData name="Xiao, Shan" userId="7d6f38d3-e902-4333-83f0-15eb5e0a0331" providerId="ADAL" clId="{82D9254B-62B5-40C2-B3B9-314D908A312F}" dt="2022-08-28T15:32:43.475" v="29" actId="478"/>
          <ac:picMkLst>
            <pc:docMk/>
            <pc:sldMk cId="205708213" sldId="258"/>
            <ac:picMk id="1026" creationId="{301421A4-6D15-46F5-BEF4-9EDAF37B5FC2}"/>
          </ac:picMkLst>
        </pc:picChg>
        <pc:picChg chg="mod">
          <ac:chgData name="Xiao, Shan" userId="7d6f38d3-e902-4333-83f0-15eb5e0a0331" providerId="ADAL" clId="{82D9254B-62B5-40C2-B3B9-314D908A312F}" dt="2022-08-28T16:00:13.117" v="71" actId="1076"/>
          <ac:picMkLst>
            <pc:docMk/>
            <pc:sldMk cId="205708213" sldId="258"/>
            <ac:picMk id="1028" creationId="{A5E3D639-5A79-4261-9DF8-2EE7EBDC5DCC}"/>
          </ac:picMkLst>
        </pc:picChg>
      </pc:sldChg>
      <pc:sldChg chg="modSp">
        <pc:chgData name="Xiao, Shan" userId="7d6f38d3-e902-4333-83f0-15eb5e0a0331" providerId="ADAL" clId="{82D9254B-62B5-40C2-B3B9-314D908A312F}" dt="2022-08-24T19:32:20.252" v="28" actId="20577"/>
        <pc:sldMkLst>
          <pc:docMk/>
          <pc:sldMk cId="2872923089" sldId="259"/>
        </pc:sldMkLst>
        <pc:spChg chg="mod">
          <ac:chgData name="Xiao, Shan" userId="7d6f38d3-e902-4333-83f0-15eb5e0a0331" providerId="ADAL" clId="{82D9254B-62B5-40C2-B3B9-314D908A312F}" dt="2022-08-24T19:32:20.252" v="28" actId="20577"/>
          <ac:spMkLst>
            <pc:docMk/>
            <pc:sldMk cId="2872923089" sldId="259"/>
            <ac:spMk id="3" creationId="{573EB276-55D6-4E5F-B245-D97BE7AD8387}"/>
          </ac:spMkLst>
        </pc:spChg>
      </pc:sldChg>
      <pc:sldChg chg="ord">
        <pc:chgData name="Xiao, Shan" userId="7d6f38d3-e902-4333-83f0-15eb5e0a0331" providerId="ADAL" clId="{82D9254B-62B5-40C2-B3B9-314D908A312F}" dt="2022-08-30T20:33:15.885" v="188"/>
        <pc:sldMkLst>
          <pc:docMk/>
          <pc:sldMk cId="787016047" sldId="266"/>
        </pc:sldMkLst>
      </pc:sldChg>
      <pc:sldChg chg="ord">
        <pc:chgData name="Xiao, Shan" userId="7d6f38d3-e902-4333-83f0-15eb5e0a0331" providerId="ADAL" clId="{82D9254B-62B5-40C2-B3B9-314D908A312F}" dt="2022-08-28T16:10:41.974" v="72"/>
        <pc:sldMkLst>
          <pc:docMk/>
          <pc:sldMk cId="2720923480" sldId="269"/>
        </pc:sldMkLst>
      </pc:sldChg>
      <pc:sldChg chg="modSp">
        <pc:chgData name="Xiao, Shan" userId="7d6f38d3-e902-4333-83f0-15eb5e0a0331" providerId="ADAL" clId="{82D9254B-62B5-40C2-B3B9-314D908A312F}" dt="2022-08-28T16:54:30.976" v="183" actId="20577"/>
        <pc:sldMkLst>
          <pc:docMk/>
          <pc:sldMk cId="2435855897" sldId="271"/>
        </pc:sldMkLst>
        <pc:spChg chg="mod">
          <ac:chgData name="Xiao, Shan" userId="7d6f38d3-e902-4333-83f0-15eb5e0a0331" providerId="ADAL" clId="{82D9254B-62B5-40C2-B3B9-314D908A312F}" dt="2022-08-28T16:54:30.976" v="183" actId="20577"/>
          <ac:spMkLst>
            <pc:docMk/>
            <pc:sldMk cId="2435855897" sldId="271"/>
            <ac:spMk id="2" creationId="{8FFE29C5-13EA-444A-8C45-FB88A390F31B}"/>
          </ac:spMkLst>
        </pc:spChg>
      </pc:sldChg>
      <pc:sldChg chg="modSp">
        <pc:chgData name="Xiao, Shan" userId="7d6f38d3-e902-4333-83f0-15eb5e0a0331" providerId="ADAL" clId="{82D9254B-62B5-40C2-B3B9-314D908A312F}" dt="2022-08-28T21:22:01.611" v="186" actId="20577"/>
        <pc:sldMkLst>
          <pc:docMk/>
          <pc:sldMk cId="2481060836" sldId="274"/>
        </pc:sldMkLst>
        <pc:spChg chg="mod">
          <ac:chgData name="Xiao, Shan" userId="7d6f38d3-e902-4333-83f0-15eb5e0a0331" providerId="ADAL" clId="{82D9254B-62B5-40C2-B3B9-314D908A312F}" dt="2022-08-28T21:22:01.611" v="186" actId="20577"/>
          <ac:spMkLst>
            <pc:docMk/>
            <pc:sldMk cId="2481060836" sldId="274"/>
            <ac:spMk id="2" creationId="{C5B027EC-25D5-4AFC-8C38-AB903EADA50C}"/>
          </ac:spMkLst>
        </pc:spChg>
      </pc:sldChg>
      <pc:sldChg chg="addSp modSp">
        <pc:chgData name="Xiao, Shan" userId="7d6f38d3-e902-4333-83f0-15eb5e0a0331" providerId="ADAL" clId="{82D9254B-62B5-40C2-B3B9-314D908A312F}" dt="2022-08-30T21:30:03.162" v="193"/>
        <pc:sldMkLst>
          <pc:docMk/>
          <pc:sldMk cId="2764776143" sldId="276"/>
        </pc:sldMkLst>
        <pc:spChg chg="mod">
          <ac:chgData name="Xiao, Shan" userId="7d6f38d3-e902-4333-83f0-15eb5e0a0331" providerId="ADAL" clId="{82D9254B-62B5-40C2-B3B9-314D908A312F}" dt="2022-08-30T21:30:03.162" v="193"/>
          <ac:spMkLst>
            <pc:docMk/>
            <pc:sldMk cId="2764776143" sldId="276"/>
            <ac:spMk id="9" creationId="{0C9A7B1A-D4C4-497F-8221-3681639F5D0A}"/>
          </ac:spMkLst>
        </pc:spChg>
        <pc:picChg chg="add">
          <ac:chgData name="Xiao, Shan" userId="7d6f38d3-e902-4333-83f0-15eb5e0a0331" providerId="ADAL" clId="{82D9254B-62B5-40C2-B3B9-314D908A312F}" dt="2022-08-30T21:29:27.404" v="191"/>
          <ac:picMkLst>
            <pc:docMk/>
            <pc:sldMk cId="2764776143" sldId="276"/>
            <ac:picMk id="5" creationId="{06BC3F5D-4376-4637-A06A-51CC24074CA8}"/>
          </ac:picMkLst>
        </pc:picChg>
      </pc:sldChg>
      <pc:sldChg chg="modSp add">
        <pc:chgData name="Xiao, Shan" userId="7d6f38d3-e902-4333-83f0-15eb5e0a0331" providerId="ADAL" clId="{82D9254B-62B5-40C2-B3B9-314D908A312F}" dt="2022-08-28T16:52:43.903" v="166" actId="1038"/>
        <pc:sldMkLst>
          <pc:docMk/>
          <pc:sldMk cId="2305341259" sldId="278"/>
        </pc:sldMkLst>
        <pc:spChg chg="mod">
          <ac:chgData name="Xiao, Shan" userId="7d6f38d3-e902-4333-83f0-15eb5e0a0331" providerId="ADAL" clId="{82D9254B-62B5-40C2-B3B9-314D908A312F}" dt="2022-08-28T16:48:02.811" v="93" actId="20577"/>
          <ac:spMkLst>
            <pc:docMk/>
            <pc:sldMk cId="2305341259" sldId="278"/>
            <ac:spMk id="2" creationId="{81AC3905-27C3-4458-95E2-75B33C5A59B0}"/>
          </ac:spMkLst>
        </pc:spChg>
        <pc:graphicFrameChg chg="mod">
          <ac:chgData name="Xiao, Shan" userId="7d6f38d3-e902-4333-83f0-15eb5e0a0331" providerId="ADAL" clId="{82D9254B-62B5-40C2-B3B9-314D908A312F}" dt="2022-08-28T16:52:43.903" v="166" actId="1038"/>
          <ac:graphicFrameMkLst>
            <pc:docMk/>
            <pc:sldMk cId="2305341259" sldId="278"/>
            <ac:graphicFrameMk id="5" creationId="{06128D7C-FAED-4271-A1F8-5AD363F1108B}"/>
          </ac:graphicFrameMkLst>
        </pc:graphicFrameChg>
      </pc:sldChg>
      <pc:sldChg chg="add">
        <pc:chgData name="Xiao, Shan" userId="7d6f38d3-e902-4333-83f0-15eb5e0a0331" providerId="ADAL" clId="{82D9254B-62B5-40C2-B3B9-314D908A312F}" dt="2022-08-30T20:32:31.786" v="187"/>
        <pc:sldMkLst>
          <pc:docMk/>
          <pc:sldMk cId="3991082417" sldId="279"/>
        </pc:sldMkLst>
      </pc:sldChg>
    </pc:docChg>
  </pc:docChgLst>
  <pc:docChgLst>
    <pc:chgData name="Xiao, Shan" userId="S::xiao@gonzaga.edu::7d6f38d3-e902-4333-83f0-15eb5e0a0331" providerId="AD" clId="Web-{D374B76F-8CCE-9BCB-930E-4ABE206C17A3}"/>
  </pc:docChgLst>
  <pc:docChgLst>
    <pc:chgData name="Xiao, Shan" userId="7d6f38d3-e902-4333-83f0-15eb5e0a0331" providerId="ADAL" clId="{84D15BEA-B4DA-443D-806B-F1FCEA6F44FD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mes%20Gaskin\Documents\task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mes%20Gaskin\Documents\task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Undergraduate Starting Salaries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BLANK!$F$7</c:f>
              <c:strCache>
                <c:ptCount val="1"/>
                <c:pt idx="0">
                  <c:v>Salary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BLANK!$E$8:$E$16</c:f>
              <c:strCache>
                <c:ptCount val="9"/>
                <c:pt idx="0">
                  <c:v>Information Systems</c:v>
                </c:pt>
                <c:pt idx="1">
                  <c:v>Finance</c:v>
                </c:pt>
                <c:pt idx="2">
                  <c:v>Accounting</c:v>
                </c:pt>
                <c:pt idx="3">
                  <c:v>Global Supply Chain</c:v>
                </c:pt>
                <c:pt idx="4">
                  <c:v>Strategy</c:v>
                </c:pt>
                <c:pt idx="5">
                  <c:v>Marketing</c:v>
                </c:pt>
                <c:pt idx="6">
                  <c:v>Entrepreneurship</c:v>
                </c:pt>
                <c:pt idx="7">
                  <c:v>Human Resource Mgmt</c:v>
                </c:pt>
                <c:pt idx="8">
                  <c:v>Experience Design &amp; Mgmt</c:v>
                </c:pt>
              </c:strCache>
            </c:strRef>
          </c:cat>
          <c:val>
            <c:numRef>
              <c:f>BLANK!$F$8:$F$16</c:f>
              <c:numCache>
                <c:formatCode>General</c:formatCode>
                <c:ptCount val="9"/>
                <c:pt idx="0">
                  <c:v>65000</c:v>
                </c:pt>
                <c:pt idx="1">
                  <c:v>59000</c:v>
                </c:pt>
                <c:pt idx="2">
                  <c:v>57900</c:v>
                </c:pt>
                <c:pt idx="3">
                  <c:v>57000</c:v>
                </c:pt>
                <c:pt idx="4">
                  <c:v>55000</c:v>
                </c:pt>
                <c:pt idx="5">
                  <c:v>50000</c:v>
                </c:pt>
                <c:pt idx="6">
                  <c:v>50000</c:v>
                </c:pt>
                <c:pt idx="7">
                  <c:v>48000</c:v>
                </c:pt>
                <c:pt idx="8">
                  <c:v>42000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D5-4AC0-9DEB-26E917316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192984927"/>
        <c:axId val="192991167"/>
      </c:barChart>
      <c:catAx>
        <c:axId val="192984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91167"/>
        <c:crosses val="autoZero"/>
        <c:auto val="1"/>
        <c:lblAlgn val="ctr"/>
        <c:lblOffset val="100"/>
        <c:noMultiLvlLbl val="0"/>
      </c:catAx>
      <c:valAx>
        <c:axId val="1929911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84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Graduate Starting Salaries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BLANK!$F$18</c:f>
              <c:strCache>
                <c:ptCount val="1"/>
                <c:pt idx="0">
                  <c:v>Salary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60A2-46DE-8C8D-DBDDB0525B51}"/>
              </c:ext>
            </c:extLst>
          </c:dPt>
          <c:cat>
            <c:strRef>
              <c:f>BLANK!$E$19:$E$23</c:f>
              <c:strCache>
                <c:ptCount val="5"/>
                <c:pt idx="0">
                  <c:v>MBA</c:v>
                </c:pt>
                <c:pt idx="1">
                  <c:v>MISM</c:v>
                </c:pt>
                <c:pt idx="2">
                  <c:v>BSIS</c:v>
                </c:pt>
                <c:pt idx="3">
                  <c:v>Macc</c:v>
                </c:pt>
                <c:pt idx="4">
                  <c:v>MPA</c:v>
                </c:pt>
              </c:strCache>
            </c:strRef>
          </c:cat>
          <c:val>
            <c:numRef>
              <c:f>BLANK!$F$19:$F$23</c:f>
              <c:numCache>
                <c:formatCode>General</c:formatCode>
                <c:ptCount val="5"/>
                <c:pt idx="0">
                  <c:v>105000</c:v>
                </c:pt>
                <c:pt idx="1">
                  <c:v>80000</c:v>
                </c:pt>
                <c:pt idx="2">
                  <c:v>65000</c:v>
                </c:pt>
                <c:pt idx="3">
                  <c:v>57700</c:v>
                </c:pt>
                <c:pt idx="4">
                  <c:v>57000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A2-46DE-8C8D-DBDDB0525B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893664639"/>
        <c:axId val="893672959"/>
      </c:barChart>
      <c:catAx>
        <c:axId val="893664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672959"/>
        <c:crosses val="autoZero"/>
        <c:auto val="1"/>
        <c:lblAlgn val="ctr"/>
        <c:lblOffset val="100"/>
        <c:noMultiLvlLbl val="0"/>
      </c:catAx>
      <c:valAx>
        <c:axId val="8936729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3664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4E7406-4C93-4413-8406-600AF43B6550}" type="doc">
      <dgm:prSet loTypeId="urn:microsoft.com/office/officeart/2005/8/layout/venn1" loCatId="relationship" qsTypeId="urn:microsoft.com/office/officeart/2005/8/quickstyle/simple4" qsCatId="simple" csTypeId="urn:microsoft.com/office/officeart/2005/8/colors/colorful1" csCatId="colorful" phldr="1"/>
      <dgm:spPr/>
    </dgm:pt>
    <dgm:pt modelId="{19BFFE03-EFAB-4CAE-8A37-0E5FEC651B10}">
      <dgm:prSet phldrT="[Text]" custT="1"/>
      <dgm:spPr/>
      <dgm:t>
        <a:bodyPr/>
        <a:lstStyle/>
        <a:p>
          <a:r>
            <a:rPr lang="en-US" sz="2400" dirty="0"/>
            <a:t>Business</a:t>
          </a:r>
          <a:endParaRPr lang="en-US" sz="2600" dirty="0"/>
        </a:p>
      </dgm:t>
    </dgm:pt>
    <dgm:pt modelId="{1D5DDF61-B59C-47D7-A118-AB36FC3B5CBB}" type="parTrans" cxnId="{829F5FEC-4B3B-4515-B691-A0970071F504}">
      <dgm:prSet/>
      <dgm:spPr/>
      <dgm:t>
        <a:bodyPr/>
        <a:lstStyle/>
        <a:p>
          <a:endParaRPr lang="en-US"/>
        </a:p>
      </dgm:t>
    </dgm:pt>
    <dgm:pt modelId="{648665B8-E724-47E0-BD8C-37CABBF353C1}" type="sibTrans" cxnId="{829F5FEC-4B3B-4515-B691-A0970071F504}">
      <dgm:prSet/>
      <dgm:spPr/>
      <dgm:t>
        <a:bodyPr/>
        <a:lstStyle/>
        <a:p>
          <a:endParaRPr lang="en-US"/>
        </a:p>
      </dgm:t>
    </dgm:pt>
    <dgm:pt modelId="{1E9C589B-F5B8-4C75-ADE9-ADFFA6834D71}">
      <dgm:prSet phldrT="[Text]" custT="1"/>
      <dgm:spPr/>
      <dgm:t>
        <a:bodyPr/>
        <a:lstStyle/>
        <a:p>
          <a:r>
            <a:rPr lang="en-US" sz="2400" dirty="0"/>
            <a:t>Information Technology</a:t>
          </a:r>
        </a:p>
      </dgm:t>
    </dgm:pt>
    <dgm:pt modelId="{494FC96F-F603-41AE-9CF1-8726F1B5B8E9}" type="parTrans" cxnId="{19C2EB0F-C1C1-485F-A5BF-4A8F29B9B023}">
      <dgm:prSet/>
      <dgm:spPr/>
      <dgm:t>
        <a:bodyPr/>
        <a:lstStyle/>
        <a:p>
          <a:endParaRPr lang="en-US"/>
        </a:p>
      </dgm:t>
    </dgm:pt>
    <dgm:pt modelId="{76E3F6EE-5712-41E2-AFB2-FAF062D1D512}" type="sibTrans" cxnId="{19C2EB0F-C1C1-485F-A5BF-4A8F29B9B023}">
      <dgm:prSet/>
      <dgm:spPr/>
      <dgm:t>
        <a:bodyPr/>
        <a:lstStyle/>
        <a:p>
          <a:endParaRPr lang="en-US"/>
        </a:p>
      </dgm:t>
    </dgm:pt>
    <dgm:pt modelId="{4F98EEB8-3AFF-4C91-9CA1-7CF249D66BD9}" type="pres">
      <dgm:prSet presAssocID="{F64E7406-4C93-4413-8406-600AF43B6550}" presName="compositeShape" presStyleCnt="0">
        <dgm:presLayoutVars>
          <dgm:chMax val="7"/>
          <dgm:dir/>
          <dgm:resizeHandles val="exact"/>
        </dgm:presLayoutVars>
      </dgm:prSet>
      <dgm:spPr/>
    </dgm:pt>
    <dgm:pt modelId="{39AACE94-79CE-4C10-9C9D-CF9D779BF284}" type="pres">
      <dgm:prSet presAssocID="{19BFFE03-EFAB-4CAE-8A37-0E5FEC651B10}" presName="circ1" presStyleLbl="vennNode1" presStyleIdx="0" presStyleCnt="2"/>
      <dgm:spPr/>
    </dgm:pt>
    <dgm:pt modelId="{DF9ECA7E-43C3-481E-83CE-FA74A68074EF}" type="pres">
      <dgm:prSet presAssocID="{19BFFE03-EFAB-4CAE-8A37-0E5FEC651B1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CE66A2B-12D9-472A-A466-A368C5D9FCA3}" type="pres">
      <dgm:prSet presAssocID="{1E9C589B-F5B8-4C75-ADE9-ADFFA6834D71}" presName="circ2" presStyleLbl="vennNode1" presStyleIdx="1" presStyleCnt="2"/>
      <dgm:spPr/>
    </dgm:pt>
    <dgm:pt modelId="{1C335210-6816-4D6A-A393-222C93AF34E6}" type="pres">
      <dgm:prSet presAssocID="{1E9C589B-F5B8-4C75-ADE9-ADFFA6834D7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9C2EB0F-C1C1-485F-A5BF-4A8F29B9B023}" srcId="{F64E7406-4C93-4413-8406-600AF43B6550}" destId="{1E9C589B-F5B8-4C75-ADE9-ADFFA6834D71}" srcOrd="1" destOrd="0" parTransId="{494FC96F-F603-41AE-9CF1-8726F1B5B8E9}" sibTransId="{76E3F6EE-5712-41E2-AFB2-FAF062D1D512}"/>
    <dgm:cxn modelId="{C31C9761-E7D4-4650-B121-90FDFEDC9431}" type="presOf" srcId="{19BFFE03-EFAB-4CAE-8A37-0E5FEC651B10}" destId="{DF9ECA7E-43C3-481E-83CE-FA74A68074EF}" srcOrd="1" destOrd="0" presId="urn:microsoft.com/office/officeart/2005/8/layout/venn1"/>
    <dgm:cxn modelId="{8C5EB34D-6895-492B-906E-D9357BA77459}" type="presOf" srcId="{1E9C589B-F5B8-4C75-ADE9-ADFFA6834D71}" destId="{9CE66A2B-12D9-472A-A466-A368C5D9FCA3}" srcOrd="0" destOrd="0" presId="urn:microsoft.com/office/officeart/2005/8/layout/venn1"/>
    <dgm:cxn modelId="{2038F857-FBF0-490D-A955-0AB40F71CD5E}" type="presOf" srcId="{1E9C589B-F5B8-4C75-ADE9-ADFFA6834D71}" destId="{1C335210-6816-4D6A-A393-222C93AF34E6}" srcOrd="1" destOrd="0" presId="urn:microsoft.com/office/officeart/2005/8/layout/venn1"/>
    <dgm:cxn modelId="{4A92EB79-C156-497E-B7AF-E48FE193533E}" type="presOf" srcId="{19BFFE03-EFAB-4CAE-8A37-0E5FEC651B10}" destId="{39AACE94-79CE-4C10-9C9D-CF9D779BF284}" srcOrd="0" destOrd="0" presId="urn:microsoft.com/office/officeart/2005/8/layout/venn1"/>
    <dgm:cxn modelId="{D1E0BCDD-572E-41F7-9423-25B5361379D5}" type="presOf" srcId="{F64E7406-4C93-4413-8406-600AF43B6550}" destId="{4F98EEB8-3AFF-4C91-9CA1-7CF249D66BD9}" srcOrd="0" destOrd="0" presId="urn:microsoft.com/office/officeart/2005/8/layout/venn1"/>
    <dgm:cxn modelId="{829F5FEC-4B3B-4515-B691-A0970071F504}" srcId="{F64E7406-4C93-4413-8406-600AF43B6550}" destId="{19BFFE03-EFAB-4CAE-8A37-0E5FEC651B10}" srcOrd="0" destOrd="0" parTransId="{1D5DDF61-B59C-47D7-A118-AB36FC3B5CBB}" sibTransId="{648665B8-E724-47E0-BD8C-37CABBF353C1}"/>
    <dgm:cxn modelId="{41F7850F-3054-4A4A-B5EB-E8694BDB0552}" type="presParOf" srcId="{4F98EEB8-3AFF-4C91-9CA1-7CF249D66BD9}" destId="{39AACE94-79CE-4C10-9C9D-CF9D779BF284}" srcOrd="0" destOrd="0" presId="urn:microsoft.com/office/officeart/2005/8/layout/venn1"/>
    <dgm:cxn modelId="{B85E4638-E2C6-4A06-A236-A7B866A1CE7A}" type="presParOf" srcId="{4F98EEB8-3AFF-4C91-9CA1-7CF249D66BD9}" destId="{DF9ECA7E-43C3-481E-83CE-FA74A68074EF}" srcOrd="1" destOrd="0" presId="urn:microsoft.com/office/officeart/2005/8/layout/venn1"/>
    <dgm:cxn modelId="{59A42B2E-794A-4802-BF16-84DF66622A4C}" type="presParOf" srcId="{4F98EEB8-3AFF-4C91-9CA1-7CF249D66BD9}" destId="{9CE66A2B-12D9-472A-A466-A368C5D9FCA3}" srcOrd="2" destOrd="0" presId="urn:microsoft.com/office/officeart/2005/8/layout/venn1"/>
    <dgm:cxn modelId="{A15AC5BF-1288-4ADF-B4F4-26DF358E49E8}" type="presParOf" srcId="{4F98EEB8-3AFF-4C91-9CA1-7CF249D66BD9}" destId="{1C335210-6816-4D6A-A393-222C93AF34E6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CB6D55-8B0C-4D0C-861F-00BBDEDA1D27}" type="doc">
      <dgm:prSet loTypeId="urn:microsoft.com/office/officeart/2005/8/layout/equation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7C84B1E-72D9-4E65-9148-0971B0C3AF4C}">
      <dgm:prSet phldrT="[Text]"/>
      <dgm:spPr/>
      <dgm:t>
        <a:bodyPr/>
        <a:lstStyle/>
        <a:p>
          <a:r>
            <a:rPr lang="en-US" dirty="0"/>
            <a:t>Information Technology</a:t>
          </a:r>
        </a:p>
        <a:p>
          <a:r>
            <a:rPr lang="en-US" dirty="0"/>
            <a:t>(Or Computer Science)</a:t>
          </a:r>
        </a:p>
      </dgm:t>
    </dgm:pt>
    <dgm:pt modelId="{B99C8C30-F8BE-49AC-A4D2-B9BEB13B1DDF}" type="parTrans" cxnId="{93BFBB59-D7F3-4845-BE7D-4B7AFF6608F3}">
      <dgm:prSet/>
      <dgm:spPr/>
      <dgm:t>
        <a:bodyPr/>
        <a:lstStyle/>
        <a:p>
          <a:endParaRPr lang="en-US"/>
        </a:p>
      </dgm:t>
    </dgm:pt>
    <dgm:pt modelId="{708E2CF3-B3FA-41B1-9D74-EEF691643269}" type="sibTrans" cxnId="{93BFBB59-D7F3-4845-BE7D-4B7AFF6608F3}">
      <dgm:prSet/>
      <dgm:spPr/>
      <dgm:t>
        <a:bodyPr/>
        <a:lstStyle/>
        <a:p>
          <a:endParaRPr lang="en-US"/>
        </a:p>
      </dgm:t>
    </dgm:pt>
    <dgm:pt modelId="{321022F4-C9F8-4924-B7BA-AF792004C6A8}">
      <dgm:prSet phldrT="[Text]"/>
      <dgm:spPr/>
      <dgm:t>
        <a:bodyPr/>
        <a:lstStyle/>
        <a:p>
          <a:r>
            <a:rPr lang="en-US" dirty="0"/>
            <a:t>Business</a:t>
          </a:r>
        </a:p>
      </dgm:t>
    </dgm:pt>
    <dgm:pt modelId="{355B75B5-EF22-4AB3-B698-52886F2EF2D1}" type="parTrans" cxnId="{09257B63-123C-40AB-9170-C55A1875831A}">
      <dgm:prSet/>
      <dgm:spPr/>
      <dgm:t>
        <a:bodyPr/>
        <a:lstStyle/>
        <a:p>
          <a:endParaRPr lang="en-US"/>
        </a:p>
      </dgm:t>
    </dgm:pt>
    <dgm:pt modelId="{0103D145-A1AE-4F2C-9094-7205EAD7217B}" type="sibTrans" cxnId="{09257B63-123C-40AB-9170-C55A1875831A}">
      <dgm:prSet/>
      <dgm:spPr/>
      <dgm:t>
        <a:bodyPr/>
        <a:lstStyle/>
        <a:p>
          <a:endParaRPr lang="en-US"/>
        </a:p>
      </dgm:t>
    </dgm:pt>
    <dgm:pt modelId="{8270ABAB-4DC0-449E-8C6E-0698E0C2D609}">
      <dgm:prSet phldrT="[Text]"/>
      <dgm:spPr/>
      <dgm:t>
        <a:bodyPr/>
        <a:lstStyle/>
        <a:p>
          <a:r>
            <a:rPr lang="en-US" dirty="0"/>
            <a:t>So Cool – MIS!!!</a:t>
          </a:r>
        </a:p>
      </dgm:t>
    </dgm:pt>
    <dgm:pt modelId="{9C01F63F-1D48-4618-9E0F-29ED6C03C112}" type="parTrans" cxnId="{4F06FABB-4568-43F9-B606-AE9FA1D02514}">
      <dgm:prSet/>
      <dgm:spPr/>
      <dgm:t>
        <a:bodyPr/>
        <a:lstStyle/>
        <a:p>
          <a:endParaRPr lang="en-US"/>
        </a:p>
      </dgm:t>
    </dgm:pt>
    <dgm:pt modelId="{425E8565-3AC5-4A50-82D8-CA9DFA86F054}" type="sibTrans" cxnId="{4F06FABB-4568-43F9-B606-AE9FA1D02514}">
      <dgm:prSet/>
      <dgm:spPr/>
      <dgm:t>
        <a:bodyPr/>
        <a:lstStyle/>
        <a:p>
          <a:endParaRPr lang="en-US"/>
        </a:p>
      </dgm:t>
    </dgm:pt>
    <dgm:pt modelId="{C2A844E4-8E71-4388-AE42-C072B3D5F2A2}" type="pres">
      <dgm:prSet presAssocID="{EFCB6D55-8B0C-4D0C-861F-00BBDEDA1D27}" presName="linearFlow" presStyleCnt="0">
        <dgm:presLayoutVars>
          <dgm:dir/>
          <dgm:resizeHandles val="exact"/>
        </dgm:presLayoutVars>
      </dgm:prSet>
      <dgm:spPr/>
    </dgm:pt>
    <dgm:pt modelId="{1C495DE4-5A80-4130-80EE-D95B7F52FC18}" type="pres">
      <dgm:prSet presAssocID="{37C84B1E-72D9-4E65-9148-0971B0C3AF4C}" presName="node" presStyleLbl="node1" presStyleIdx="0" presStyleCnt="3">
        <dgm:presLayoutVars>
          <dgm:bulletEnabled val="1"/>
        </dgm:presLayoutVars>
      </dgm:prSet>
      <dgm:spPr/>
    </dgm:pt>
    <dgm:pt modelId="{46B64FB2-B84A-4267-9BF7-429FDAD053CA}" type="pres">
      <dgm:prSet presAssocID="{708E2CF3-B3FA-41B1-9D74-EEF691643269}" presName="spacerL" presStyleCnt="0"/>
      <dgm:spPr/>
    </dgm:pt>
    <dgm:pt modelId="{80866646-B3FD-47E9-BFBC-8DF8053DDA1E}" type="pres">
      <dgm:prSet presAssocID="{708E2CF3-B3FA-41B1-9D74-EEF691643269}" presName="sibTrans" presStyleLbl="sibTrans2D1" presStyleIdx="0" presStyleCnt="2"/>
      <dgm:spPr/>
    </dgm:pt>
    <dgm:pt modelId="{707EAD33-0EC3-4699-BE46-ACCD63A386D9}" type="pres">
      <dgm:prSet presAssocID="{708E2CF3-B3FA-41B1-9D74-EEF691643269}" presName="spacerR" presStyleCnt="0"/>
      <dgm:spPr/>
    </dgm:pt>
    <dgm:pt modelId="{3722F106-E6C9-4D27-9F1F-A4217CCE7A78}" type="pres">
      <dgm:prSet presAssocID="{321022F4-C9F8-4924-B7BA-AF792004C6A8}" presName="node" presStyleLbl="node1" presStyleIdx="1" presStyleCnt="3">
        <dgm:presLayoutVars>
          <dgm:bulletEnabled val="1"/>
        </dgm:presLayoutVars>
      </dgm:prSet>
      <dgm:spPr/>
    </dgm:pt>
    <dgm:pt modelId="{3435B26E-6941-496F-821B-F4A65CBDFC75}" type="pres">
      <dgm:prSet presAssocID="{0103D145-A1AE-4F2C-9094-7205EAD7217B}" presName="spacerL" presStyleCnt="0"/>
      <dgm:spPr/>
    </dgm:pt>
    <dgm:pt modelId="{1EE5E348-2AAF-4E0A-BE06-B1A869EF1C74}" type="pres">
      <dgm:prSet presAssocID="{0103D145-A1AE-4F2C-9094-7205EAD7217B}" presName="sibTrans" presStyleLbl="sibTrans2D1" presStyleIdx="1" presStyleCnt="2"/>
      <dgm:spPr/>
    </dgm:pt>
    <dgm:pt modelId="{739D02FB-01D8-4A7A-86D7-18D82FA818B9}" type="pres">
      <dgm:prSet presAssocID="{0103D145-A1AE-4F2C-9094-7205EAD7217B}" presName="spacerR" presStyleCnt="0"/>
      <dgm:spPr/>
    </dgm:pt>
    <dgm:pt modelId="{B395870A-FC89-43E7-A0F3-57D5B5601358}" type="pres">
      <dgm:prSet presAssocID="{8270ABAB-4DC0-449E-8C6E-0698E0C2D6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8B16500-3248-4731-A975-2BF483CC2490}" type="presOf" srcId="{708E2CF3-B3FA-41B1-9D74-EEF691643269}" destId="{80866646-B3FD-47E9-BFBC-8DF8053DDA1E}" srcOrd="0" destOrd="0" presId="urn:microsoft.com/office/officeart/2005/8/layout/equation1"/>
    <dgm:cxn modelId="{0ACA0927-0BD9-44AD-93E7-0BD171BA9FF5}" type="presOf" srcId="{EFCB6D55-8B0C-4D0C-861F-00BBDEDA1D27}" destId="{C2A844E4-8E71-4388-AE42-C072B3D5F2A2}" srcOrd="0" destOrd="0" presId="urn:microsoft.com/office/officeart/2005/8/layout/equation1"/>
    <dgm:cxn modelId="{B7675E30-4263-4376-BA49-235DBCE5B59A}" type="presOf" srcId="{8270ABAB-4DC0-449E-8C6E-0698E0C2D609}" destId="{B395870A-FC89-43E7-A0F3-57D5B5601358}" srcOrd="0" destOrd="0" presId="urn:microsoft.com/office/officeart/2005/8/layout/equation1"/>
    <dgm:cxn modelId="{DC98E75F-02E9-45C8-BC73-E158C5200C68}" type="presOf" srcId="{37C84B1E-72D9-4E65-9148-0971B0C3AF4C}" destId="{1C495DE4-5A80-4130-80EE-D95B7F52FC18}" srcOrd="0" destOrd="0" presId="urn:microsoft.com/office/officeart/2005/8/layout/equation1"/>
    <dgm:cxn modelId="{09257B63-123C-40AB-9170-C55A1875831A}" srcId="{EFCB6D55-8B0C-4D0C-861F-00BBDEDA1D27}" destId="{321022F4-C9F8-4924-B7BA-AF792004C6A8}" srcOrd="1" destOrd="0" parTransId="{355B75B5-EF22-4AB3-B698-52886F2EF2D1}" sibTransId="{0103D145-A1AE-4F2C-9094-7205EAD7217B}"/>
    <dgm:cxn modelId="{93BFBB59-D7F3-4845-BE7D-4B7AFF6608F3}" srcId="{EFCB6D55-8B0C-4D0C-861F-00BBDEDA1D27}" destId="{37C84B1E-72D9-4E65-9148-0971B0C3AF4C}" srcOrd="0" destOrd="0" parTransId="{B99C8C30-F8BE-49AC-A4D2-B9BEB13B1DDF}" sibTransId="{708E2CF3-B3FA-41B1-9D74-EEF691643269}"/>
    <dgm:cxn modelId="{7CAB069E-8B3C-4DE3-86F9-8A6D3BDEE35B}" type="presOf" srcId="{321022F4-C9F8-4924-B7BA-AF792004C6A8}" destId="{3722F106-E6C9-4D27-9F1F-A4217CCE7A78}" srcOrd="0" destOrd="0" presId="urn:microsoft.com/office/officeart/2005/8/layout/equation1"/>
    <dgm:cxn modelId="{BE6A7C9E-7E3F-4B66-8E44-07D3EA39A9ED}" type="presOf" srcId="{0103D145-A1AE-4F2C-9094-7205EAD7217B}" destId="{1EE5E348-2AAF-4E0A-BE06-B1A869EF1C74}" srcOrd="0" destOrd="0" presId="urn:microsoft.com/office/officeart/2005/8/layout/equation1"/>
    <dgm:cxn modelId="{4F06FABB-4568-43F9-B606-AE9FA1D02514}" srcId="{EFCB6D55-8B0C-4D0C-861F-00BBDEDA1D27}" destId="{8270ABAB-4DC0-449E-8C6E-0698E0C2D609}" srcOrd="2" destOrd="0" parTransId="{9C01F63F-1D48-4618-9E0F-29ED6C03C112}" sibTransId="{425E8565-3AC5-4A50-82D8-CA9DFA86F054}"/>
    <dgm:cxn modelId="{A3AC131E-E6DD-45BF-872E-838E4114A127}" type="presParOf" srcId="{C2A844E4-8E71-4388-AE42-C072B3D5F2A2}" destId="{1C495DE4-5A80-4130-80EE-D95B7F52FC18}" srcOrd="0" destOrd="0" presId="urn:microsoft.com/office/officeart/2005/8/layout/equation1"/>
    <dgm:cxn modelId="{FAF4D7C6-C4E8-42D6-994E-144B9E33ECA8}" type="presParOf" srcId="{C2A844E4-8E71-4388-AE42-C072B3D5F2A2}" destId="{46B64FB2-B84A-4267-9BF7-429FDAD053CA}" srcOrd="1" destOrd="0" presId="urn:microsoft.com/office/officeart/2005/8/layout/equation1"/>
    <dgm:cxn modelId="{08AAE97A-BBAD-4D2B-8F29-5B63362F7297}" type="presParOf" srcId="{C2A844E4-8E71-4388-AE42-C072B3D5F2A2}" destId="{80866646-B3FD-47E9-BFBC-8DF8053DDA1E}" srcOrd="2" destOrd="0" presId="urn:microsoft.com/office/officeart/2005/8/layout/equation1"/>
    <dgm:cxn modelId="{13AA714C-5879-412D-AFE1-21196B89A340}" type="presParOf" srcId="{C2A844E4-8E71-4388-AE42-C072B3D5F2A2}" destId="{707EAD33-0EC3-4699-BE46-ACCD63A386D9}" srcOrd="3" destOrd="0" presId="urn:microsoft.com/office/officeart/2005/8/layout/equation1"/>
    <dgm:cxn modelId="{4837E8B2-C14E-43BB-9A02-E2997F4B6E2A}" type="presParOf" srcId="{C2A844E4-8E71-4388-AE42-C072B3D5F2A2}" destId="{3722F106-E6C9-4D27-9F1F-A4217CCE7A78}" srcOrd="4" destOrd="0" presId="urn:microsoft.com/office/officeart/2005/8/layout/equation1"/>
    <dgm:cxn modelId="{063AC66D-130F-4676-8F44-C034837BACDF}" type="presParOf" srcId="{C2A844E4-8E71-4388-AE42-C072B3D5F2A2}" destId="{3435B26E-6941-496F-821B-F4A65CBDFC75}" srcOrd="5" destOrd="0" presId="urn:microsoft.com/office/officeart/2005/8/layout/equation1"/>
    <dgm:cxn modelId="{DA782D61-4FCA-4316-9262-2CB29C296ED0}" type="presParOf" srcId="{C2A844E4-8E71-4388-AE42-C072B3D5F2A2}" destId="{1EE5E348-2AAF-4E0A-BE06-B1A869EF1C74}" srcOrd="6" destOrd="0" presId="urn:microsoft.com/office/officeart/2005/8/layout/equation1"/>
    <dgm:cxn modelId="{4E421EB0-0AB0-4A1B-9E2C-2CDC8A46ABC7}" type="presParOf" srcId="{C2A844E4-8E71-4388-AE42-C072B3D5F2A2}" destId="{739D02FB-01D8-4A7A-86D7-18D82FA818B9}" srcOrd="7" destOrd="0" presId="urn:microsoft.com/office/officeart/2005/8/layout/equation1"/>
    <dgm:cxn modelId="{456FE3EE-6156-4023-9C08-51ABB0E3506A}" type="presParOf" srcId="{C2A844E4-8E71-4388-AE42-C072B3D5F2A2}" destId="{B395870A-FC89-43E7-A0F3-57D5B5601358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23297C-5778-4AA3-8D51-EB1F399D270A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6322736-4A5E-428D-A662-A66105CBB1CD}">
      <dgm:prSet/>
      <dgm:spPr/>
      <dgm:t>
        <a:bodyPr/>
        <a:lstStyle/>
        <a:p>
          <a:r>
            <a:rPr lang="en-US" dirty="0"/>
            <a:t>BMIS 331 </a:t>
          </a:r>
        </a:p>
        <a:p>
          <a:r>
            <a:rPr lang="en-US" dirty="0"/>
            <a:t>Problem Solving &amp; Programming Techniques​</a:t>
          </a:r>
        </a:p>
      </dgm:t>
    </dgm:pt>
    <dgm:pt modelId="{88E91E2C-1CB5-4220-9D47-9572DD984EA0}" type="parTrans" cxnId="{72C18808-BFD8-4E3C-89AE-38C3FCF01D64}">
      <dgm:prSet/>
      <dgm:spPr/>
      <dgm:t>
        <a:bodyPr/>
        <a:lstStyle/>
        <a:p>
          <a:endParaRPr lang="en-US"/>
        </a:p>
      </dgm:t>
    </dgm:pt>
    <dgm:pt modelId="{991094B8-DD17-43C0-AA06-8AA2DE499562}" type="sibTrans" cxnId="{72C18808-BFD8-4E3C-89AE-38C3FCF01D64}">
      <dgm:prSet/>
      <dgm:spPr/>
      <dgm:t>
        <a:bodyPr/>
        <a:lstStyle/>
        <a:p>
          <a:endParaRPr lang="en-US"/>
        </a:p>
      </dgm:t>
    </dgm:pt>
    <dgm:pt modelId="{098F8436-412E-4375-9265-615F32D97F00}">
      <dgm:prSet/>
      <dgm:spPr/>
      <dgm:t>
        <a:bodyPr/>
        <a:lstStyle/>
        <a:p>
          <a:r>
            <a:rPr lang="en-US" dirty="0"/>
            <a:t>BMIS 342 </a:t>
          </a:r>
        </a:p>
        <a:p>
          <a:r>
            <a:rPr lang="en-US" dirty="0"/>
            <a:t>Data Analytics ​for Business</a:t>
          </a:r>
        </a:p>
      </dgm:t>
    </dgm:pt>
    <dgm:pt modelId="{8F569419-9288-485F-B1A1-0B2D8D2976B6}" type="parTrans" cxnId="{5E3F6888-1905-455C-A4D7-CF5C4060A201}">
      <dgm:prSet/>
      <dgm:spPr/>
      <dgm:t>
        <a:bodyPr/>
        <a:lstStyle/>
        <a:p>
          <a:endParaRPr lang="en-US"/>
        </a:p>
      </dgm:t>
    </dgm:pt>
    <dgm:pt modelId="{AEDD47E5-1E32-4090-9B1B-9278B95A4549}" type="sibTrans" cxnId="{5E3F6888-1905-455C-A4D7-CF5C4060A201}">
      <dgm:prSet/>
      <dgm:spPr/>
      <dgm:t>
        <a:bodyPr/>
        <a:lstStyle/>
        <a:p>
          <a:endParaRPr lang="en-US"/>
        </a:p>
      </dgm:t>
    </dgm:pt>
    <dgm:pt modelId="{F6276674-1271-4DE8-8FED-1711FDC7ED3D}">
      <dgm:prSet/>
      <dgm:spPr/>
      <dgm:t>
        <a:bodyPr/>
        <a:lstStyle/>
        <a:p>
          <a:r>
            <a:rPr lang="en-US" dirty="0"/>
            <a:t>BMIS 441 </a:t>
          </a:r>
        </a:p>
        <a:p>
          <a:r>
            <a:rPr lang="en-US" dirty="0"/>
            <a:t>Database Management ​</a:t>
          </a:r>
        </a:p>
      </dgm:t>
    </dgm:pt>
    <dgm:pt modelId="{54BFCB3E-9546-4EBB-A924-F406B11BAE3D}" type="parTrans" cxnId="{D99FCC7F-909B-48E8-8672-3CB1D76C243F}">
      <dgm:prSet/>
      <dgm:spPr/>
      <dgm:t>
        <a:bodyPr/>
        <a:lstStyle/>
        <a:p>
          <a:endParaRPr lang="en-US"/>
        </a:p>
      </dgm:t>
    </dgm:pt>
    <dgm:pt modelId="{3A07A0A6-07F8-4EDB-8A24-E774D142AD02}" type="sibTrans" cxnId="{D99FCC7F-909B-48E8-8672-3CB1D76C243F}">
      <dgm:prSet/>
      <dgm:spPr/>
      <dgm:t>
        <a:bodyPr/>
        <a:lstStyle/>
        <a:p>
          <a:endParaRPr lang="en-US"/>
        </a:p>
      </dgm:t>
    </dgm:pt>
    <dgm:pt modelId="{79DB4B0C-3A49-48D8-AAE6-867D6CAC5349}">
      <dgm:prSet/>
      <dgm:spPr/>
      <dgm:t>
        <a:bodyPr/>
        <a:lstStyle/>
        <a:p>
          <a:r>
            <a:rPr lang="en-US" dirty="0"/>
            <a:t>BMIS 444 Information Systems Analysis &amp; Design​</a:t>
          </a:r>
        </a:p>
      </dgm:t>
    </dgm:pt>
    <dgm:pt modelId="{2740088D-F03C-49B7-A08D-FE9FF8485C2B}" type="parTrans" cxnId="{E3AEDB31-AA0B-4A46-BC34-C2A73DEE6768}">
      <dgm:prSet/>
      <dgm:spPr/>
      <dgm:t>
        <a:bodyPr/>
        <a:lstStyle/>
        <a:p>
          <a:endParaRPr lang="en-US"/>
        </a:p>
      </dgm:t>
    </dgm:pt>
    <dgm:pt modelId="{A6BEE8F2-965C-491F-A22C-35E600056C6C}" type="sibTrans" cxnId="{E3AEDB31-AA0B-4A46-BC34-C2A73DEE6768}">
      <dgm:prSet/>
      <dgm:spPr/>
      <dgm:t>
        <a:bodyPr/>
        <a:lstStyle/>
        <a:p>
          <a:endParaRPr lang="en-US"/>
        </a:p>
      </dgm:t>
    </dgm:pt>
    <dgm:pt modelId="{E6875BA4-EA69-4C33-A46D-EF57D0DEA6D8}" type="pres">
      <dgm:prSet presAssocID="{D323297C-5778-4AA3-8D51-EB1F399D270A}" presName="diagram" presStyleCnt="0">
        <dgm:presLayoutVars>
          <dgm:dir/>
          <dgm:resizeHandles val="exact"/>
        </dgm:presLayoutVars>
      </dgm:prSet>
      <dgm:spPr/>
    </dgm:pt>
    <dgm:pt modelId="{6FBA1C8D-4CA6-41A7-91AC-066A3779B286}" type="pres">
      <dgm:prSet presAssocID="{76322736-4A5E-428D-A662-A66105CBB1CD}" presName="node" presStyleLbl="node1" presStyleIdx="0" presStyleCnt="4">
        <dgm:presLayoutVars>
          <dgm:bulletEnabled val="1"/>
        </dgm:presLayoutVars>
      </dgm:prSet>
      <dgm:spPr/>
    </dgm:pt>
    <dgm:pt modelId="{E6FDA048-E625-4029-ABBB-34A143370EC9}" type="pres">
      <dgm:prSet presAssocID="{991094B8-DD17-43C0-AA06-8AA2DE499562}" presName="sibTrans" presStyleCnt="0"/>
      <dgm:spPr/>
    </dgm:pt>
    <dgm:pt modelId="{07CF529E-A846-462F-88A2-2E9ED19718DA}" type="pres">
      <dgm:prSet presAssocID="{098F8436-412E-4375-9265-615F32D97F00}" presName="node" presStyleLbl="node1" presStyleIdx="1" presStyleCnt="4">
        <dgm:presLayoutVars>
          <dgm:bulletEnabled val="1"/>
        </dgm:presLayoutVars>
      </dgm:prSet>
      <dgm:spPr/>
    </dgm:pt>
    <dgm:pt modelId="{56E64836-3A18-4C60-9199-5A4F95155E54}" type="pres">
      <dgm:prSet presAssocID="{AEDD47E5-1E32-4090-9B1B-9278B95A4549}" presName="sibTrans" presStyleCnt="0"/>
      <dgm:spPr/>
    </dgm:pt>
    <dgm:pt modelId="{9B09F6EE-1EA6-4A9A-8E6B-B9F1D188DD2E}" type="pres">
      <dgm:prSet presAssocID="{F6276674-1271-4DE8-8FED-1711FDC7ED3D}" presName="node" presStyleLbl="node1" presStyleIdx="2" presStyleCnt="4">
        <dgm:presLayoutVars>
          <dgm:bulletEnabled val="1"/>
        </dgm:presLayoutVars>
      </dgm:prSet>
      <dgm:spPr/>
    </dgm:pt>
    <dgm:pt modelId="{49453405-3E98-453E-9045-C448F047524A}" type="pres">
      <dgm:prSet presAssocID="{3A07A0A6-07F8-4EDB-8A24-E774D142AD02}" presName="sibTrans" presStyleCnt="0"/>
      <dgm:spPr/>
    </dgm:pt>
    <dgm:pt modelId="{A8888B89-A155-4C6D-815C-1AA893F9F059}" type="pres">
      <dgm:prSet presAssocID="{79DB4B0C-3A49-48D8-AAE6-867D6CAC5349}" presName="node" presStyleLbl="node1" presStyleIdx="3" presStyleCnt="4">
        <dgm:presLayoutVars>
          <dgm:bulletEnabled val="1"/>
        </dgm:presLayoutVars>
      </dgm:prSet>
      <dgm:spPr/>
    </dgm:pt>
  </dgm:ptLst>
  <dgm:cxnLst>
    <dgm:cxn modelId="{72C18808-BFD8-4E3C-89AE-38C3FCF01D64}" srcId="{D323297C-5778-4AA3-8D51-EB1F399D270A}" destId="{76322736-4A5E-428D-A662-A66105CBB1CD}" srcOrd="0" destOrd="0" parTransId="{88E91E2C-1CB5-4220-9D47-9572DD984EA0}" sibTransId="{991094B8-DD17-43C0-AA06-8AA2DE499562}"/>
    <dgm:cxn modelId="{E3AEDB31-AA0B-4A46-BC34-C2A73DEE6768}" srcId="{D323297C-5778-4AA3-8D51-EB1F399D270A}" destId="{79DB4B0C-3A49-48D8-AAE6-867D6CAC5349}" srcOrd="3" destOrd="0" parTransId="{2740088D-F03C-49B7-A08D-FE9FF8485C2B}" sibTransId="{A6BEE8F2-965C-491F-A22C-35E600056C6C}"/>
    <dgm:cxn modelId="{D99FCC7F-909B-48E8-8672-3CB1D76C243F}" srcId="{D323297C-5778-4AA3-8D51-EB1F399D270A}" destId="{F6276674-1271-4DE8-8FED-1711FDC7ED3D}" srcOrd="2" destOrd="0" parTransId="{54BFCB3E-9546-4EBB-A924-F406B11BAE3D}" sibTransId="{3A07A0A6-07F8-4EDB-8A24-E774D142AD02}"/>
    <dgm:cxn modelId="{5E3F6888-1905-455C-A4D7-CF5C4060A201}" srcId="{D323297C-5778-4AA3-8D51-EB1F399D270A}" destId="{098F8436-412E-4375-9265-615F32D97F00}" srcOrd="1" destOrd="0" parTransId="{8F569419-9288-485F-B1A1-0B2D8D2976B6}" sibTransId="{AEDD47E5-1E32-4090-9B1B-9278B95A4549}"/>
    <dgm:cxn modelId="{B2A503A5-AF5B-4266-A40E-B014544A2CF0}" type="presOf" srcId="{76322736-4A5E-428D-A662-A66105CBB1CD}" destId="{6FBA1C8D-4CA6-41A7-91AC-066A3779B286}" srcOrd="0" destOrd="0" presId="urn:microsoft.com/office/officeart/2005/8/layout/default"/>
    <dgm:cxn modelId="{100CCFB2-FD5E-416F-A2A5-8B67CE1BA43E}" type="presOf" srcId="{098F8436-412E-4375-9265-615F32D97F00}" destId="{07CF529E-A846-462F-88A2-2E9ED19718DA}" srcOrd="0" destOrd="0" presId="urn:microsoft.com/office/officeart/2005/8/layout/default"/>
    <dgm:cxn modelId="{9DA08DC6-CA8B-4F1F-9F7A-22B1C8C8223F}" type="presOf" srcId="{D323297C-5778-4AA3-8D51-EB1F399D270A}" destId="{E6875BA4-EA69-4C33-A46D-EF57D0DEA6D8}" srcOrd="0" destOrd="0" presId="urn:microsoft.com/office/officeart/2005/8/layout/default"/>
    <dgm:cxn modelId="{598781E1-0706-4753-8811-3E1D456C5CDE}" type="presOf" srcId="{F6276674-1271-4DE8-8FED-1711FDC7ED3D}" destId="{9B09F6EE-1EA6-4A9A-8E6B-B9F1D188DD2E}" srcOrd="0" destOrd="0" presId="urn:microsoft.com/office/officeart/2005/8/layout/default"/>
    <dgm:cxn modelId="{1B51F2E3-EC0A-4F5A-AF80-A3DE175E11E8}" type="presOf" srcId="{79DB4B0C-3A49-48D8-AAE6-867D6CAC5349}" destId="{A8888B89-A155-4C6D-815C-1AA893F9F059}" srcOrd="0" destOrd="0" presId="urn:microsoft.com/office/officeart/2005/8/layout/default"/>
    <dgm:cxn modelId="{6D0403AE-90D4-4495-BAE0-9BB967F36A1A}" type="presParOf" srcId="{E6875BA4-EA69-4C33-A46D-EF57D0DEA6D8}" destId="{6FBA1C8D-4CA6-41A7-91AC-066A3779B286}" srcOrd="0" destOrd="0" presId="urn:microsoft.com/office/officeart/2005/8/layout/default"/>
    <dgm:cxn modelId="{E1CAC566-B458-4CD5-A047-D6F022252C4B}" type="presParOf" srcId="{E6875BA4-EA69-4C33-A46D-EF57D0DEA6D8}" destId="{E6FDA048-E625-4029-ABBB-34A143370EC9}" srcOrd="1" destOrd="0" presId="urn:microsoft.com/office/officeart/2005/8/layout/default"/>
    <dgm:cxn modelId="{02DD4160-AAFA-43BC-9F0D-FC6755CE38D1}" type="presParOf" srcId="{E6875BA4-EA69-4C33-A46D-EF57D0DEA6D8}" destId="{07CF529E-A846-462F-88A2-2E9ED19718DA}" srcOrd="2" destOrd="0" presId="urn:microsoft.com/office/officeart/2005/8/layout/default"/>
    <dgm:cxn modelId="{47E8E738-76D5-4E54-80E4-80E2F31F638E}" type="presParOf" srcId="{E6875BA4-EA69-4C33-A46D-EF57D0DEA6D8}" destId="{56E64836-3A18-4C60-9199-5A4F95155E54}" srcOrd="3" destOrd="0" presId="urn:microsoft.com/office/officeart/2005/8/layout/default"/>
    <dgm:cxn modelId="{22E45317-6B3A-4E82-B0C9-E80FB6854B74}" type="presParOf" srcId="{E6875BA4-EA69-4C33-A46D-EF57D0DEA6D8}" destId="{9B09F6EE-1EA6-4A9A-8E6B-B9F1D188DD2E}" srcOrd="4" destOrd="0" presId="urn:microsoft.com/office/officeart/2005/8/layout/default"/>
    <dgm:cxn modelId="{58675372-08E6-47DC-9EB2-544EE2F37A66}" type="presParOf" srcId="{E6875BA4-EA69-4C33-A46D-EF57D0DEA6D8}" destId="{49453405-3E98-453E-9045-C448F047524A}" srcOrd="5" destOrd="0" presId="urn:microsoft.com/office/officeart/2005/8/layout/default"/>
    <dgm:cxn modelId="{7D9C5D52-56BC-47C9-B80A-C7A0C10D52FA}" type="presParOf" srcId="{E6875BA4-EA69-4C33-A46D-EF57D0DEA6D8}" destId="{A8888B89-A155-4C6D-815C-1AA893F9F05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23297C-5778-4AA3-8D51-EB1F399D270A}" type="doc">
      <dgm:prSet loTypeId="urn:microsoft.com/office/officeart/2005/8/layout/defaul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6322736-4A5E-428D-A662-A66105CBB1CD}">
      <dgm:prSet/>
      <dgm:spPr/>
      <dgm:t>
        <a:bodyPr/>
        <a:lstStyle/>
        <a:p>
          <a:r>
            <a:rPr lang="en-US" dirty="0"/>
            <a:t>BMIS 331 </a:t>
          </a:r>
        </a:p>
        <a:p>
          <a:r>
            <a:rPr lang="en-US" dirty="0"/>
            <a:t>Problem Solving &amp; Programming Techniques​</a:t>
          </a:r>
        </a:p>
      </dgm:t>
    </dgm:pt>
    <dgm:pt modelId="{88E91E2C-1CB5-4220-9D47-9572DD984EA0}" type="parTrans" cxnId="{72C18808-BFD8-4E3C-89AE-38C3FCF01D64}">
      <dgm:prSet/>
      <dgm:spPr/>
      <dgm:t>
        <a:bodyPr/>
        <a:lstStyle/>
        <a:p>
          <a:endParaRPr lang="en-US"/>
        </a:p>
      </dgm:t>
    </dgm:pt>
    <dgm:pt modelId="{991094B8-DD17-43C0-AA06-8AA2DE499562}" type="sibTrans" cxnId="{72C18808-BFD8-4E3C-89AE-38C3FCF01D64}">
      <dgm:prSet/>
      <dgm:spPr/>
      <dgm:t>
        <a:bodyPr/>
        <a:lstStyle/>
        <a:p>
          <a:endParaRPr lang="en-US"/>
        </a:p>
      </dgm:t>
    </dgm:pt>
    <dgm:pt modelId="{098F8436-412E-4375-9265-615F32D97F00}">
      <dgm:prSet/>
      <dgm:spPr/>
      <dgm:t>
        <a:bodyPr/>
        <a:lstStyle/>
        <a:p>
          <a:r>
            <a:rPr lang="en-US" dirty="0"/>
            <a:t>BMIS 342 </a:t>
          </a:r>
        </a:p>
        <a:p>
          <a:r>
            <a:rPr lang="en-US" dirty="0"/>
            <a:t>Data Analytics ​for Business</a:t>
          </a:r>
        </a:p>
      </dgm:t>
    </dgm:pt>
    <dgm:pt modelId="{8F569419-9288-485F-B1A1-0B2D8D2976B6}" type="parTrans" cxnId="{5E3F6888-1905-455C-A4D7-CF5C4060A201}">
      <dgm:prSet/>
      <dgm:spPr/>
      <dgm:t>
        <a:bodyPr/>
        <a:lstStyle/>
        <a:p>
          <a:endParaRPr lang="en-US"/>
        </a:p>
      </dgm:t>
    </dgm:pt>
    <dgm:pt modelId="{AEDD47E5-1E32-4090-9B1B-9278B95A4549}" type="sibTrans" cxnId="{5E3F6888-1905-455C-A4D7-CF5C4060A201}">
      <dgm:prSet/>
      <dgm:spPr/>
      <dgm:t>
        <a:bodyPr/>
        <a:lstStyle/>
        <a:p>
          <a:endParaRPr lang="en-US"/>
        </a:p>
      </dgm:t>
    </dgm:pt>
    <dgm:pt modelId="{F6276674-1271-4DE8-8FED-1711FDC7ED3D}">
      <dgm:prSet/>
      <dgm:spPr/>
      <dgm:t>
        <a:bodyPr/>
        <a:lstStyle/>
        <a:p>
          <a:r>
            <a:rPr lang="en-US" dirty="0"/>
            <a:t>BMIS 441 </a:t>
          </a:r>
        </a:p>
        <a:p>
          <a:r>
            <a:rPr lang="en-US" dirty="0"/>
            <a:t>Database Management ​</a:t>
          </a:r>
        </a:p>
      </dgm:t>
    </dgm:pt>
    <dgm:pt modelId="{54BFCB3E-9546-4EBB-A924-F406B11BAE3D}" type="parTrans" cxnId="{D99FCC7F-909B-48E8-8672-3CB1D76C243F}">
      <dgm:prSet/>
      <dgm:spPr/>
      <dgm:t>
        <a:bodyPr/>
        <a:lstStyle/>
        <a:p>
          <a:endParaRPr lang="en-US"/>
        </a:p>
      </dgm:t>
    </dgm:pt>
    <dgm:pt modelId="{3A07A0A6-07F8-4EDB-8A24-E774D142AD02}" type="sibTrans" cxnId="{D99FCC7F-909B-48E8-8672-3CB1D76C243F}">
      <dgm:prSet/>
      <dgm:spPr/>
      <dgm:t>
        <a:bodyPr/>
        <a:lstStyle/>
        <a:p>
          <a:endParaRPr lang="en-US"/>
        </a:p>
      </dgm:t>
    </dgm:pt>
    <dgm:pt modelId="{79DB4B0C-3A49-48D8-AAE6-867D6CAC5349}">
      <dgm:prSet/>
      <dgm:spPr/>
      <dgm:t>
        <a:bodyPr/>
        <a:lstStyle/>
        <a:p>
          <a:r>
            <a:rPr lang="en-US" dirty="0"/>
            <a:t>BMIS 445/BUSN 445 Analytics Practicum</a:t>
          </a:r>
        </a:p>
      </dgm:t>
    </dgm:pt>
    <dgm:pt modelId="{2740088D-F03C-49B7-A08D-FE9FF8485C2B}" type="parTrans" cxnId="{E3AEDB31-AA0B-4A46-BC34-C2A73DEE6768}">
      <dgm:prSet/>
      <dgm:spPr/>
      <dgm:t>
        <a:bodyPr/>
        <a:lstStyle/>
        <a:p>
          <a:endParaRPr lang="en-US"/>
        </a:p>
      </dgm:t>
    </dgm:pt>
    <dgm:pt modelId="{A6BEE8F2-965C-491F-A22C-35E600056C6C}" type="sibTrans" cxnId="{E3AEDB31-AA0B-4A46-BC34-C2A73DEE6768}">
      <dgm:prSet/>
      <dgm:spPr/>
      <dgm:t>
        <a:bodyPr/>
        <a:lstStyle/>
        <a:p>
          <a:endParaRPr lang="en-US"/>
        </a:p>
      </dgm:t>
    </dgm:pt>
    <dgm:pt modelId="{A340D984-7CA8-4812-A02C-A845F0C28913}">
      <dgm:prSet/>
      <dgm:spPr/>
      <dgm:t>
        <a:bodyPr/>
        <a:lstStyle/>
        <a:p>
          <a:r>
            <a:rPr lang="en-US" dirty="0"/>
            <a:t>ECON 355 </a:t>
          </a:r>
        </a:p>
        <a:p>
          <a:r>
            <a:rPr lang="en-US" dirty="0"/>
            <a:t>Regression Analysis</a:t>
          </a:r>
        </a:p>
      </dgm:t>
    </dgm:pt>
    <dgm:pt modelId="{EEA8B61D-B0AA-4812-A772-EF8DDFD1D5A6}" type="parTrans" cxnId="{39E09E3C-7FFE-459B-A89C-D8CDAFE2F170}">
      <dgm:prSet/>
      <dgm:spPr/>
      <dgm:t>
        <a:bodyPr/>
        <a:lstStyle/>
        <a:p>
          <a:endParaRPr lang="en-US"/>
        </a:p>
      </dgm:t>
    </dgm:pt>
    <dgm:pt modelId="{6CAD2D14-7846-4DA4-80E2-EB93D54F7BD6}" type="sibTrans" cxnId="{39E09E3C-7FFE-459B-A89C-D8CDAFE2F170}">
      <dgm:prSet/>
      <dgm:spPr/>
      <dgm:t>
        <a:bodyPr/>
        <a:lstStyle/>
        <a:p>
          <a:endParaRPr lang="en-US"/>
        </a:p>
      </dgm:t>
    </dgm:pt>
    <dgm:pt modelId="{E6875BA4-EA69-4C33-A46D-EF57D0DEA6D8}" type="pres">
      <dgm:prSet presAssocID="{D323297C-5778-4AA3-8D51-EB1F399D270A}" presName="diagram" presStyleCnt="0">
        <dgm:presLayoutVars>
          <dgm:dir/>
          <dgm:resizeHandles val="exact"/>
        </dgm:presLayoutVars>
      </dgm:prSet>
      <dgm:spPr/>
    </dgm:pt>
    <dgm:pt modelId="{6FBA1C8D-4CA6-41A7-91AC-066A3779B286}" type="pres">
      <dgm:prSet presAssocID="{76322736-4A5E-428D-A662-A66105CBB1CD}" presName="node" presStyleLbl="node1" presStyleIdx="0" presStyleCnt="5">
        <dgm:presLayoutVars>
          <dgm:bulletEnabled val="1"/>
        </dgm:presLayoutVars>
      </dgm:prSet>
      <dgm:spPr/>
    </dgm:pt>
    <dgm:pt modelId="{E6FDA048-E625-4029-ABBB-34A143370EC9}" type="pres">
      <dgm:prSet presAssocID="{991094B8-DD17-43C0-AA06-8AA2DE499562}" presName="sibTrans" presStyleCnt="0"/>
      <dgm:spPr/>
    </dgm:pt>
    <dgm:pt modelId="{07CF529E-A846-462F-88A2-2E9ED19718DA}" type="pres">
      <dgm:prSet presAssocID="{098F8436-412E-4375-9265-615F32D97F00}" presName="node" presStyleLbl="node1" presStyleIdx="1" presStyleCnt="5">
        <dgm:presLayoutVars>
          <dgm:bulletEnabled val="1"/>
        </dgm:presLayoutVars>
      </dgm:prSet>
      <dgm:spPr/>
    </dgm:pt>
    <dgm:pt modelId="{56E64836-3A18-4C60-9199-5A4F95155E54}" type="pres">
      <dgm:prSet presAssocID="{AEDD47E5-1E32-4090-9B1B-9278B95A4549}" presName="sibTrans" presStyleCnt="0"/>
      <dgm:spPr/>
    </dgm:pt>
    <dgm:pt modelId="{29C4BFCF-4773-4306-89BE-8EC49A92A2A7}" type="pres">
      <dgm:prSet presAssocID="{A340D984-7CA8-4812-A02C-A845F0C28913}" presName="node" presStyleLbl="node1" presStyleIdx="2" presStyleCnt="5">
        <dgm:presLayoutVars>
          <dgm:bulletEnabled val="1"/>
        </dgm:presLayoutVars>
      </dgm:prSet>
      <dgm:spPr/>
    </dgm:pt>
    <dgm:pt modelId="{6FEE21DE-C397-469F-B42E-AA00F8409E58}" type="pres">
      <dgm:prSet presAssocID="{6CAD2D14-7846-4DA4-80E2-EB93D54F7BD6}" presName="sibTrans" presStyleCnt="0"/>
      <dgm:spPr/>
    </dgm:pt>
    <dgm:pt modelId="{9B09F6EE-1EA6-4A9A-8E6B-B9F1D188DD2E}" type="pres">
      <dgm:prSet presAssocID="{F6276674-1271-4DE8-8FED-1711FDC7ED3D}" presName="node" presStyleLbl="node1" presStyleIdx="3" presStyleCnt="5">
        <dgm:presLayoutVars>
          <dgm:bulletEnabled val="1"/>
        </dgm:presLayoutVars>
      </dgm:prSet>
      <dgm:spPr/>
    </dgm:pt>
    <dgm:pt modelId="{49453405-3E98-453E-9045-C448F047524A}" type="pres">
      <dgm:prSet presAssocID="{3A07A0A6-07F8-4EDB-8A24-E774D142AD02}" presName="sibTrans" presStyleCnt="0"/>
      <dgm:spPr/>
    </dgm:pt>
    <dgm:pt modelId="{A8888B89-A155-4C6D-815C-1AA893F9F059}" type="pres">
      <dgm:prSet presAssocID="{79DB4B0C-3A49-48D8-AAE6-867D6CAC5349}" presName="node" presStyleLbl="node1" presStyleIdx="4" presStyleCnt="5">
        <dgm:presLayoutVars>
          <dgm:bulletEnabled val="1"/>
        </dgm:presLayoutVars>
      </dgm:prSet>
      <dgm:spPr/>
    </dgm:pt>
  </dgm:ptLst>
  <dgm:cxnLst>
    <dgm:cxn modelId="{72C18808-BFD8-4E3C-89AE-38C3FCF01D64}" srcId="{D323297C-5778-4AA3-8D51-EB1F399D270A}" destId="{76322736-4A5E-428D-A662-A66105CBB1CD}" srcOrd="0" destOrd="0" parTransId="{88E91E2C-1CB5-4220-9D47-9572DD984EA0}" sibTransId="{991094B8-DD17-43C0-AA06-8AA2DE499562}"/>
    <dgm:cxn modelId="{E3AEDB31-AA0B-4A46-BC34-C2A73DEE6768}" srcId="{D323297C-5778-4AA3-8D51-EB1F399D270A}" destId="{79DB4B0C-3A49-48D8-AAE6-867D6CAC5349}" srcOrd="4" destOrd="0" parTransId="{2740088D-F03C-49B7-A08D-FE9FF8485C2B}" sibTransId="{A6BEE8F2-965C-491F-A22C-35E600056C6C}"/>
    <dgm:cxn modelId="{39E09E3C-7FFE-459B-A89C-D8CDAFE2F170}" srcId="{D323297C-5778-4AA3-8D51-EB1F399D270A}" destId="{A340D984-7CA8-4812-A02C-A845F0C28913}" srcOrd="2" destOrd="0" parTransId="{EEA8B61D-B0AA-4812-A772-EF8DDFD1D5A6}" sibTransId="{6CAD2D14-7846-4DA4-80E2-EB93D54F7BD6}"/>
    <dgm:cxn modelId="{D99FCC7F-909B-48E8-8672-3CB1D76C243F}" srcId="{D323297C-5778-4AA3-8D51-EB1F399D270A}" destId="{F6276674-1271-4DE8-8FED-1711FDC7ED3D}" srcOrd="3" destOrd="0" parTransId="{54BFCB3E-9546-4EBB-A924-F406B11BAE3D}" sibTransId="{3A07A0A6-07F8-4EDB-8A24-E774D142AD02}"/>
    <dgm:cxn modelId="{5E3F6888-1905-455C-A4D7-CF5C4060A201}" srcId="{D323297C-5778-4AA3-8D51-EB1F399D270A}" destId="{098F8436-412E-4375-9265-615F32D97F00}" srcOrd="1" destOrd="0" parTransId="{8F569419-9288-485F-B1A1-0B2D8D2976B6}" sibTransId="{AEDD47E5-1E32-4090-9B1B-9278B95A4549}"/>
    <dgm:cxn modelId="{B2A503A5-AF5B-4266-A40E-B014544A2CF0}" type="presOf" srcId="{76322736-4A5E-428D-A662-A66105CBB1CD}" destId="{6FBA1C8D-4CA6-41A7-91AC-066A3779B286}" srcOrd="0" destOrd="0" presId="urn:microsoft.com/office/officeart/2005/8/layout/default"/>
    <dgm:cxn modelId="{100CCFB2-FD5E-416F-A2A5-8B67CE1BA43E}" type="presOf" srcId="{098F8436-412E-4375-9265-615F32D97F00}" destId="{07CF529E-A846-462F-88A2-2E9ED19718DA}" srcOrd="0" destOrd="0" presId="urn:microsoft.com/office/officeart/2005/8/layout/default"/>
    <dgm:cxn modelId="{9DA08DC6-CA8B-4F1F-9F7A-22B1C8C8223F}" type="presOf" srcId="{D323297C-5778-4AA3-8D51-EB1F399D270A}" destId="{E6875BA4-EA69-4C33-A46D-EF57D0DEA6D8}" srcOrd="0" destOrd="0" presId="urn:microsoft.com/office/officeart/2005/8/layout/default"/>
    <dgm:cxn modelId="{822B6BD9-35B7-4F97-A4A4-CC88584B9CE6}" type="presOf" srcId="{A340D984-7CA8-4812-A02C-A845F0C28913}" destId="{29C4BFCF-4773-4306-89BE-8EC49A92A2A7}" srcOrd="0" destOrd="0" presId="urn:microsoft.com/office/officeart/2005/8/layout/default"/>
    <dgm:cxn modelId="{598781E1-0706-4753-8811-3E1D456C5CDE}" type="presOf" srcId="{F6276674-1271-4DE8-8FED-1711FDC7ED3D}" destId="{9B09F6EE-1EA6-4A9A-8E6B-B9F1D188DD2E}" srcOrd="0" destOrd="0" presId="urn:microsoft.com/office/officeart/2005/8/layout/default"/>
    <dgm:cxn modelId="{1B51F2E3-EC0A-4F5A-AF80-A3DE175E11E8}" type="presOf" srcId="{79DB4B0C-3A49-48D8-AAE6-867D6CAC5349}" destId="{A8888B89-A155-4C6D-815C-1AA893F9F059}" srcOrd="0" destOrd="0" presId="urn:microsoft.com/office/officeart/2005/8/layout/default"/>
    <dgm:cxn modelId="{6D0403AE-90D4-4495-BAE0-9BB967F36A1A}" type="presParOf" srcId="{E6875BA4-EA69-4C33-A46D-EF57D0DEA6D8}" destId="{6FBA1C8D-4CA6-41A7-91AC-066A3779B286}" srcOrd="0" destOrd="0" presId="urn:microsoft.com/office/officeart/2005/8/layout/default"/>
    <dgm:cxn modelId="{E1CAC566-B458-4CD5-A047-D6F022252C4B}" type="presParOf" srcId="{E6875BA4-EA69-4C33-A46D-EF57D0DEA6D8}" destId="{E6FDA048-E625-4029-ABBB-34A143370EC9}" srcOrd="1" destOrd="0" presId="urn:microsoft.com/office/officeart/2005/8/layout/default"/>
    <dgm:cxn modelId="{02DD4160-AAFA-43BC-9F0D-FC6755CE38D1}" type="presParOf" srcId="{E6875BA4-EA69-4C33-A46D-EF57D0DEA6D8}" destId="{07CF529E-A846-462F-88A2-2E9ED19718DA}" srcOrd="2" destOrd="0" presId="urn:microsoft.com/office/officeart/2005/8/layout/default"/>
    <dgm:cxn modelId="{47E8E738-76D5-4E54-80E4-80E2F31F638E}" type="presParOf" srcId="{E6875BA4-EA69-4C33-A46D-EF57D0DEA6D8}" destId="{56E64836-3A18-4C60-9199-5A4F95155E54}" srcOrd="3" destOrd="0" presId="urn:microsoft.com/office/officeart/2005/8/layout/default"/>
    <dgm:cxn modelId="{F79B5D5B-DA3A-4D3A-A901-8E982012406A}" type="presParOf" srcId="{E6875BA4-EA69-4C33-A46D-EF57D0DEA6D8}" destId="{29C4BFCF-4773-4306-89BE-8EC49A92A2A7}" srcOrd="4" destOrd="0" presId="urn:microsoft.com/office/officeart/2005/8/layout/default"/>
    <dgm:cxn modelId="{2655C8B6-BCA6-4BF4-A794-89AB0C8B228C}" type="presParOf" srcId="{E6875BA4-EA69-4C33-A46D-EF57D0DEA6D8}" destId="{6FEE21DE-C397-469F-B42E-AA00F8409E58}" srcOrd="5" destOrd="0" presId="urn:microsoft.com/office/officeart/2005/8/layout/default"/>
    <dgm:cxn modelId="{22E45317-6B3A-4E82-B0C9-E80FB6854B74}" type="presParOf" srcId="{E6875BA4-EA69-4C33-A46D-EF57D0DEA6D8}" destId="{9B09F6EE-1EA6-4A9A-8E6B-B9F1D188DD2E}" srcOrd="6" destOrd="0" presId="urn:microsoft.com/office/officeart/2005/8/layout/default"/>
    <dgm:cxn modelId="{58675372-08E6-47DC-9EB2-544EE2F37A66}" type="presParOf" srcId="{E6875BA4-EA69-4C33-A46D-EF57D0DEA6D8}" destId="{49453405-3E98-453E-9045-C448F047524A}" srcOrd="7" destOrd="0" presId="urn:microsoft.com/office/officeart/2005/8/layout/default"/>
    <dgm:cxn modelId="{7D9C5D52-56BC-47C9-B80A-C7A0C10D52FA}" type="presParOf" srcId="{E6875BA4-EA69-4C33-A46D-EF57D0DEA6D8}" destId="{A8888B89-A155-4C6D-815C-1AA893F9F05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ACE94-79CE-4C10-9C9D-CF9D779BF284}">
      <dsp:nvSpPr>
        <dsp:cNvPr id="0" name=""/>
        <dsp:cNvSpPr/>
      </dsp:nvSpPr>
      <dsp:spPr>
        <a:xfrm>
          <a:off x="672776" y="7656"/>
          <a:ext cx="2799700" cy="2799700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Business</a:t>
          </a:r>
          <a:endParaRPr lang="en-US" sz="2600" kern="1200" dirty="0"/>
        </a:p>
      </dsp:txBody>
      <dsp:txXfrm>
        <a:off x="1063725" y="337801"/>
        <a:ext cx="1614241" cy="2139410"/>
      </dsp:txXfrm>
    </dsp:sp>
    <dsp:sp modelId="{9CE66A2B-12D9-472A-A466-A368C5D9FCA3}">
      <dsp:nvSpPr>
        <dsp:cNvPr id="0" name=""/>
        <dsp:cNvSpPr/>
      </dsp:nvSpPr>
      <dsp:spPr>
        <a:xfrm>
          <a:off x="2690578" y="7656"/>
          <a:ext cx="2799700" cy="2799700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Information Technology</a:t>
          </a:r>
        </a:p>
      </dsp:txBody>
      <dsp:txXfrm>
        <a:off x="3485088" y="337801"/>
        <a:ext cx="1614241" cy="2139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495DE4-5A80-4130-80EE-D95B7F52FC18}">
      <dsp:nvSpPr>
        <dsp:cNvPr id="0" name=""/>
        <dsp:cNvSpPr/>
      </dsp:nvSpPr>
      <dsp:spPr>
        <a:xfrm>
          <a:off x="948" y="1648352"/>
          <a:ext cx="1257570" cy="125757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Information Technology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(Or Computer Science)</a:t>
          </a:r>
        </a:p>
      </dsp:txBody>
      <dsp:txXfrm>
        <a:off x="185115" y="1832519"/>
        <a:ext cx="889236" cy="889236"/>
      </dsp:txXfrm>
    </dsp:sp>
    <dsp:sp modelId="{80866646-B3FD-47E9-BFBC-8DF8053DDA1E}">
      <dsp:nvSpPr>
        <dsp:cNvPr id="0" name=""/>
        <dsp:cNvSpPr/>
      </dsp:nvSpPr>
      <dsp:spPr>
        <a:xfrm>
          <a:off x="1360633" y="1912442"/>
          <a:ext cx="729390" cy="729390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457314" y="2191361"/>
        <a:ext cx="536028" cy="171552"/>
      </dsp:txXfrm>
    </dsp:sp>
    <dsp:sp modelId="{3722F106-E6C9-4D27-9F1F-A4217CCE7A78}">
      <dsp:nvSpPr>
        <dsp:cNvPr id="0" name=""/>
        <dsp:cNvSpPr/>
      </dsp:nvSpPr>
      <dsp:spPr>
        <a:xfrm>
          <a:off x="2192138" y="1648352"/>
          <a:ext cx="1257570" cy="1257570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Business</a:t>
          </a:r>
        </a:p>
      </dsp:txBody>
      <dsp:txXfrm>
        <a:off x="2376305" y="1832519"/>
        <a:ext cx="889236" cy="889236"/>
      </dsp:txXfrm>
    </dsp:sp>
    <dsp:sp modelId="{1EE5E348-2AAF-4E0A-BE06-B1A869EF1C74}">
      <dsp:nvSpPr>
        <dsp:cNvPr id="0" name=""/>
        <dsp:cNvSpPr/>
      </dsp:nvSpPr>
      <dsp:spPr>
        <a:xfrm>
          <a:off x="3551823" y="1912442"/>
          <a:ext cx="729390" cy="729390"/>
        </a:xfrm>
        <a:prstGeom prst="mathEqual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648504" y="2062696"/>
        <a:ext cx="536028" cy="428882"/>
      </dsp:txXfrm>
    </dsp:sp>
    <dsp:sp modelId="{B395870A-FC89-43E7-A0F3-57D5B5601358}">
      <dsp:nvSpPr>
        <dsp:cNvPr id="0" name=""/>
        <dsp:cNvSpPr/>
      </dsp:nvSpPr>
      <dsp:spPr>
        <a:xfrm>
          <a:off x="4383329" y="1648352"/>
          <a:ext cx="1257570" cy="1257570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So Cool – MIS!!!</a:t>
          </a:r>
        </a:p>
      </dsp:txBody>
      <dsp:txXfrm>
        <a:off x="4567496" y="1832519"/>
        <a:ext cx="889236" cy="889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A1C8D-4CA6-41A7-91AC-066A3779B286}">
      <dsp:nvSpPr>
        <dsp:cNvPr id="0" name=""/>
        <dsp:cNvSpPr/>
      </dsp:nvSpPr>
      <dsp:spPr>
        <a:xfrm>
          <a:off x="1342648" y="2493"/>
          <a:ext cx="3268612" cy="19611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BMIS 331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Problem Solving &amp; Programming Techniques​</a:t>
          </a:r>
        </a:p>
      </dsp:txBody>
      <dsp:txXfrm>
        <a:off x="1342648" y="2493"/>
        <a:ext cx="3268612" cy="1961167"/>
      </dsp:txXfrm>
    </dsp:sp>
    <dsp:sp modelId="{07CF529E-A846-462F-88A2-2E9ED19718DA}">
      <dsp:nvSpPr>
        <dsp:cNvPr id="0" name=""/>
        <dsp:cNvSpPr/>
      </dsp:nvSpPr>
      <dsp:spPr>
        <a:xfrm>
          <a:off x="4938122" y="2493"/>
          <a:ext cx="3268612" cy="19611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BMIS 342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Analytics ​for Business</a:t>
          </a:r>
        </a:p>
      </dsp:txBody>
      <dsp:txXfrm>
        <a:off x="4938122" y="2493"/>
        <a:ext cx="3268612" cy="1961167"/>
      </dsp:txXfrm>
    </dsp:sp>
    <dsp:sp modelId="{9B09F6EE-1EA6-4A9A-8E6B-B9F1D188DD2E}">
      <dsp:nvSpPr>
        <dsp:cNvPr id="0" name=""/>
        <dsp:cNvSpPr/>
      </dsp:nvSpPr>
      <dsp:spPr>
        <a:xfrm>
          <a:off x="1342648" y="2290522"/>
          <a:ext cx="3268612" cy="19611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BMIS 441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Database Management ​</a:t>
          </a:r>
        </a:p>
      </dsp:txBody>
      <dsp:txXfrm>
        <a:off x="1342648" y="2290522"/>
        <a:ext cx="3268612" cy="1961167"/>
      </dsp:txXfrm>
    </dsp:sp>
    <dsp:sp modelId="{A8888B89-A155-4C6D-815C-1AA893F9F059}">
      <dsp:nvSpPr>
        <dsp:cNvPr id="0" name=""/>
        <dsp:cNvSpPr/>
      </dsp:nvSpPr>
      <dsp:spPr>
        <a:xfrm>
          <a:off x="4938122" y="2290522"/>
          <a:ext cx="3268612" cy="19611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BMIS 444 Information Systems Analysis &amp; Design​</a:t>
          </a:r>
        </a:p>
      </dsp:txBody>
      <dsp:txXfrm>
        <a:off x="4938122" y="2290522"/>
        <a:ext cx="3268612" cy="19611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BA1C8D-4CA6-41A7-91AC-066A3779B286}">
      <dsp:nvSpPr>
        <dsp:cNvPr id="0" name=""/>
        <dsp:cNvSpPr/>
      </dsp:nvSpPr>
      <dsp:spPr>
        <a:xfrm>
          <a:off x="0" y="187372"/>
          <a:ext cx="2984182" cy="17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BMIS 331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Problem Solving &amp; Programming Techniques​</a:t>
          </a:r>
        </a:p>
      </dsp:txBody>
      <dsp:txXfrm>
        <a:off x="0" y="187372"/>
        <a:ext cx="2984182" cy="1790509"/>
      </dsp:txXfrm>
    </dsp:sp>
    <dsp:sp modelId="{07CF529E-A846-462F-88A2-2E9ED19718DA}">
      <dsp:nvSpPr>
        <dsp:cNvPr id="0" name=""/>
        <dsp:cNvSpPr/>
      </dsp:nvSpPr>
      <dsp:spPr>
        <a:xfrm>
          <a:off x="3282600" y="187372"/>
          <a:ext cx="2984182" cy="17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BMIS 342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Analytics ​for Business</a:t>
          </a:r>
        </a:p>
      </dsp:txBody>
      <dsp:txXfrm>
        <a:off x="3282600" y="187372"/>
        <a:ext cx="2984182" cy="1790509"/>
      </dsp:txXfrm>
    </dsp:sp>
    <dsp:sp modelId="{29C4BFCF-4773-4306-89BE-8EC49A92A2A7}">
      <dsp:nvSpPr>
        <dsp:cNvPr id="0" name=""/>
        <dsp:cNvSpPr/>
      </dsp:nvSpPr>
      <dsp:spPr>
        <a:xfrm>
          <a:off x="6565201" y="187372"/>
          <a:ext cx="2984182" cy="17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ECON 355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Regression Analysis</a:t>
          </a:r>
        </a:p>
      </dsp:txBody>
      <dsp:txXfrm>
        <a:off x="6565201" y="187372"/>
        <a:ext cx="2984182" cy="1790509"/>
      </dsp:txXfrm>
    </dsp:sp>
    <dsp:sp modelId="{9B09F6EE-1EA6-4A9A-8E6B-B9F1D188DD2E}">
      <dsp:nvSpPr>
        <dsp:cNvPr id="0" name=""/>
        <dsp:cNvSpPr/>
      </dsp:nvSpPr>
      <dsp:spPr>
        <a:xfrm>
          <a:off x="1641300" y="2276300"/>
          <a:ext cx="2984182" cy="17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BMIS 441 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Database Management ​</a:t>
          </a:r>
        </a:p>
      </dsp:txBody>
      <dsp:txXfrm>
        <a:off x="1641300" y="2276300"/>
        <a:ext cx="2984182" cy="1790509"/>
      </dsp:txXfrm>
    </dsp:sp>
    <dsp:sp modelId="{A8888B89-A155-4C6D-815C-1AA893F9F059}">
      <dsp:nvSpPr>
        <dsp:cNvPr id="0" name=""/>
        <dsp:cNvSpPr/>
      </dsp:nvSpPr>
      <dsp:spPr>
        <a:xfrm>
          <a:off x="4923901" y="2276300"/>
          <a:ext cx="2984182" cy="17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BMIS 445/BUSN 445 Analytics Practicum</a:t>
          </a:r>
        </a:p>
      </dsp:txBody>
      <dsp:txXfrm>
        <a:off x="4923901" y="2276300"/>
        <a:ext cx="2984182" cy="1790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422C8-1425-4979-90E9-B7594308C126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BE5D9-6BA6-435D-9AD5-845F64807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6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BE5D9-6BA6-435D-9AD5-845F648079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4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2649-11FD-4ED5-86D3-B99DAE940C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D91BA-7537-4B40-8AC9-4D80A98E9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FD644-5C5D-4B53-AECF-F707BA31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5F023-834B-46AB-B647-61FBDE97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963BE-A631-43BB-817C-6E72A37CE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07F1A-C414-475E-A597-6A55419F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4A88DE-8CD2-4C62-B73F-4EDB38E7A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7F5BE-4C79-4B17-A74C-DD0076D49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BF091-7EA2-42F1-A63D-DE0A2DAB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721A9-37CC-4F35-BD37-B62DB51D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2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1685A-768E-4517-8309-0226D38E8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A9488-BE34-4C38-AF41-84C9073E2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B0DDA-2EA7-4009-A610-60CA7AA1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A429E-F917-4DB6-B7DD-C6F9FC26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B2B13-2EE4-4B9C-9314-F359E2D41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4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51A75-6F48-4E85-876B-C6930700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9075F-3778-4BA4-B40C-4B598DF4A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F582-B6E3-4DFB-97D4-0846B51B1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59125-4360-4716-B6FA-04CC5D84D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C6ADE-9B72-4082-A669-791E81E7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8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551BD-EA03-4A70-AF46-B6A0B21D2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A48BE-F96F-448C-949B-04CECB767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F57C7-D140-4AF8-8E7B-1C1950A2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3DDCD-CDDA-4EBD-849D-2233208B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9628B-B799-4F94-A20B-077EA1700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71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00DCF-A950-4AEF-A585-504C2C72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40C60-7E8A-444E-8FE5-7E4BBB0547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B32879-3601-467B-AC4C-FBA029B1C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ACCED-397A-4112-A6A5-1FFE6EF7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48B36-38AF-4939-85F3-CAC99B4C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211766-01FD-41AD-892F-5C5F1388A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9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FD51-6E76-4F74-97EC-F14C4C2D7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DBF31-B388-48E1-8D9A-F335AE503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04A62-22D3-4A58-8C45-DB565ACD9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587CA-7965-4224-ABAF-66960CB40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0888D-287C-4EE3-9560-093775C10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E7261-11D1-4F61-A118-9C566E959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A695EA-FE34-48D8-8E26-5CF3AAEC2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A70EC-7082-4AFE-8619-1F8CB79B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16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A142-77F0-46C2-8F78-AE685A724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739BD6-8E2A-42F5-9519-EC929AA0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5630D-E144-432A-9DD0-D0B6FD38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C0C27-C031-4B8A-A814-78C75F741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C4576-1C4D-4A1C-9F33-AA8857F40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8FA44-BCA3-437B-82E6-9F1B87AC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F5B5A-B54D-421E-8C7D-0BDB3EE43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81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0B833-6703-4232-B68C-87C3F27C2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D46E8-6402-4393-86F9-296633E05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8E37B4-CCB2-42F9-82D5-17BDC3BA7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3AC24-DB2B-4FFB-BB0F-988860999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67CA5-8CD7-451A-8B66-203F2F085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6AFBD5-9FA9-4ED1-BE26-F65CA5A2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5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27A3F-CC19-4DD1-827F-CD87ADE0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84FD9-6EFA-4515-87B7-1B02ABAA8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DD203-C2DE-4160-AA1E-7C30BC934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35EBC-8BDE-4142-B6BC-DAD195C01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97334-6A06-4A4E-93FF-B28E9952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8606A-8D33-44FA-9A81-4744760EA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09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030BC-B900-43C8-A5FE-983FC124F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D4F85-751C-436A-85AD-65EB03BEF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FB7EC-FE9D-4A05-A934-91FDB94BE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9D026-C627-4FB8-A37E-9F67773FC0EA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87907-A84D-4116-BF21-A2D1D6070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17F15-CDCE-47D7-A5D1-81FEA301A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EA9A0-E963-448C-881E-A652973A4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1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V46n44jnoA?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22.jpeg"/><Relationship Id="rId5" Type="http://schemas.openxmlformats.org/officeDocument/2006/relationships/diagramLayout" Target="../diagrams/layout2.xml"/><Relationship Id="rId10" Type="http://schemas.openxmlformats.org/officeDocument/2006/relationships/image" Target="../media/image21.jpeg"/><Relationship Id="rId4" Type="http://schemas.openxmlformats.org/officeDocument/2006/relationships/diagramData" Target="../diagrams/data2.xml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1DB0-8C26-4FAB-8283-628F9E92A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About Your 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8B36-8BF8-44D1-A3DA-2B934824B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026536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Ph.D. degree at Mississippi State University</a:t>
            </a:r>
          </a:p>
          <a:p>
            <a:r>
              <a:rPr lang="en-US" dirty="0">
                <a:cs typeface="Times New Roman" panose="02020603050405020304" pitchFamily="18" charset="0"/>
              </a:rPr>
              <a:t>Master degree at Middle Tennessee State University</a:t>
            </a:r>
          </a:p>
          <a:p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1028" name="Picture 4" descr="Middle Tennessee State University, Bridgestone collaborate to develop  workforce leadership program">
            <a:extLst>
              <a:ext uri="{FF2B5EF4-FFF2-40B4-BE49-F238E27FC236}">
                <a16:creationId xmlns:a16="http://schemas.microsoft.com/office/drawing/2014/main" id="{A5E3D639-5A79-4261-9DF8-2EE7EBDC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68" y="4812665"/>
            <a:ext cx="3180080" cy="179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817E2A-41BE-49DA-9569-54A1DC3BA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32" y="3653156"/>
            <a:ext cx="3933192" cy="2949894"/>
          </a:xfrm>
          <a:prstGeom prst="rect">
            <a:avLst/>
          </a:prstGeom>
        </p:spPr>
      </p:pic>
      <p:pic>
        <p:nvPicPr>
          <p:cNvPr id="4" name="Picture 2" descr="Mississippi State University Fine Art Print | Collegiate Collection by  catstudio – catstudio">
            <a:extLst>
              <a:ext uri="{FF2B5EF4-FFF2-40B4-BE49-F238E27FC236}">
                <a16:creationId xmlns:a16="http://schemas.microsoft.com/office/drawing/2014/main" id="{62417169-2BC0-4110-AB2A-38F89579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12" y="67945"/>
            <a:ext cx="4744720" cy="474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08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3905-27C3-4458-95E2-75B33C5A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Courses in the Business Analytics Concentration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128D7C-FAED-4271-A1F8-5AD363F110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33274"/>
              </p:ext>
            </p:extLst>
          </p:nvPr>
        </p:nvGraphicFramePr>
        <p:xfrm>
          <a:off x="954024" y="1984248"/>
          <a:ext cx="9549384" cy="4254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5341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29C5-13EA-444A-8C45-FB88A390F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an MIS degree/Concentration?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B2410-9109-47D2-BA78-572866E0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3532632" cy="44380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Be one of these:</a:t>
            </a:r>
          </a:p>
          <a:p>
            <a:pPr marL="0" indent="0">
              <a:buNone/>
            </a:pPr>
            <a:r>
              <a:rPr lang="en-US" dirty="0"/>
              <a:t>Business Analyst </a:t>
            </a:r>
          </a:p>
          <a:p>
            <a:pPr marL="0" indent="0">
              <a:buNone/>
            </a:pPr>
            <a:r>
              <a:rPr lang="en-US" dirty="0"/>
              <a:t>Data Analyst</a:t>
            </a:r>
          </a:p>
          <a:p>
            <a:pPr marL="0" indent="0">
              <a:buNone/>
            </a:pPr>
            <a:r>
              <a:rPr lang="en-US" dirty="0"/>
              <a:t>Consultant</a:t>
            </a:r>
          </a:p>
          <a:p>
            <a:pPr marL="0" indent="0">
              <a:buNone/>
            </a:pPr>
            <a:r>
              <a:rPr lang="en-US" dirty="0"/>
              <a:t>Project Manager</a:t>
            </a:r>
          </a:p>
          <a:p>
            <a:pPr marL="0" indent="0">
              <a:buNone/>
            </a:pPr>
            <a:r>
              <a:rPr lang="en-US" dirty="0"/>
              <a:t>Web/mobile Developer</a:t>
            </a:r>
          </a:p>
          <a:p>
            <a:pPr marL="0" indent="0">
              <a:buNone/>
            </a:pPr>
            <a:r>
              <a:rPr lang="en-US" dirty="0"/>
              <a:t>Database Administer</a:t>
            </a:r>
          </a:p>
          <a:p>
            <a:pPr marL="0" indent="0">
              <a:buNone/>
            </a:pPr>
            <a:r>
              <a:rPr lang="en-US" dirty="0"/>
              <a:t>…so many more…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4257FB-F7B2-4F99-B310-55D2F2CD74AA}"/>
              </a:ext>
            </a:extLst>
          </p:cNvPr>
          <p:cNvSpPr txBox="1">
            <a:spLocks/>
          </p:cNvSpPr>
          <p:nvPr/>
        </p:nvSpPr>
        <p:spPr>
          <a:xfrm>
            <a:off x="7373112" y="1791968"/>
            <a:ext cx="3727704" cy="458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u="sng" dirty="0"/>
              <a:t>At one of these: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Amazon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Google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Apple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Facebook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Adobe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Microsoft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IBM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Pepsi Co.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/>
              <a:t>…so many more…</a:t>
            </a:r>
          </a:p>
        </p:txBody>
      </p:sp>
      <p:pic>
        <p:nvPicPr>
          <p:cNvPr id="5" name="Picture 4" descr="Calvin &amp; Hobbes Comic">
            <a:extLst>
              <a:ext uri="{FF2B5EF4-FFF2-40B4-BE49-F238E27FC236}">
                <a16:creationId xmlns:a16="http://schemas.microsoft.com/office/drawing/2014/main" id="{43D664D7-E86A-4A02-92BF-EC99C5C8E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2878" y="2508045"/>
            <a:ext cx="2320722" cy="261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alvin &amp; Hobbes Comic">
            <a:extLst>
              <a:ext uri="{FF2B5EF4-FFF2-40B4-BE49-F238E27FC236}">
                <a16:creationId xmlns:a16="http://schemas.microsoft.com/office/drawing/2014/main" id="{65B9F656-5DC5-44D5-BD60-64B89DC91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037967" y="1564084"/>
            <a:ext cx="2482874" cy="279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855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79549-F4D9-4D18-A5A9-ABEAAFCB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MIS Base Salary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E8763-38A5-4F7D-B98D-BE92B3D17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BS in MIS: $65,000</a:t>
            </a:r>
          </a:p>
          <a:p>
            <a:r>
              <a:rPr lang="en-US" sz="2000" dirty="0"/>
              <a:t>MS in MIS: $80,000</a:t>
            </a:r>
          </a:p>
          <a:p>
            <a:r>
              <a:rPr lang="en-US" sz="2000" dirty="0"/>
              <a:t>PhD in MIS: $120,000 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F32AEDE-CEC4-4ED3-B7D0-8B5364A70B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9616521"/>
              </p:ext>
            </p:extLst>
          </p:nvPr>
        </p:nvGraphicFramePr>
        <p:xfrm>
          <a:off x="5445457" y="661916"/>
          <a:ext cx="6155141" cy="5557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CB01E2-9B36-4847-91F4-01EE9DD8FA9A}"/>
              </a:ext>
            </a:extLst>
          </p:cNvPr>
          <p:cNvSpPr txBox="1"/>
          <p:nvPr/>
        </p:nvSpPr>
        <p:spPr>
          <a:xfrm>
            <a:off x="6245352" y="1571107"/>
            <a:ext cx="74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Here!</a:t>
            </a:r>
          </a:p>
        </p:txBody>
      </p:sp>
    </p:spTree>
    <p:extLst>
      <p:ext uri="{BB962C8B-B14F-4D97-AF65-F5344CB8AC3E}">
        <p14:creationId xmlns:p14="http://schemas.microsoft.com/office/powerpoint/2010/main" val="170057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Down 3">
            <a:extLst>
              <a:ext uri="{FF2B5EF4-FFF2-40B4-BE49-F238E27FC236}">
                <a16:creationId xmlns:a16="http://schemas.microsoft.com/office/drawing/2014/main" id="{83D8A3C6-DAD8-457F-B874-79CF08222022}"/>
              </a:ext>
            </a:extLst>
          </p:cNvPr>
          <p:cNvSpPr/>
          <p:nvPr/>
        </p:nvSpPr>
        <p:spPr>
          <a:xfrm rot="12605113">
            <a:off x="2427013" y="5517931"/>
            <a:ext cx="380263" cy="509807"/>
          </a:xfrm>
          <a:prstGeom prst="downArrow">
            <a:avLst/>
          </a:prstGeom>
          <a:solidFill>
            <a:srgbClr val="6076B4">
              <a:alpha val="40000"/>
            </a:srgbClr>
          </a:solidFill>
          <a:ln w="31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9E5F8698-5206-475A-940D-3852993B88AB}"/>
              </a:ext>
            </a:extLst>
          </p:cNvPr>
          <p:cNvSpPr txBox="1"/>
          <p:nvPr/>
        </p:nvSpPr>
        <p:spPr>
          <a:xfrm>
            <a:off x="666948" y="5948934"/>
            <a:ext cx="39648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Requires minimum of five years work experience after bachelors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024270D-6C75-4810-9154-1A27C9CADB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22260"/>
              </p:ext>
            </p:extLst>
          </p:nvPr>
        </p:nvGraphicFramePr>
        <p:xfrm>
          <a:off x="1454459" y="262735"/>
          <a:ext cx="8077201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927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027EC-25D5-4AFC-8C38-AB903EADA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</a:t>
            </a:r>
            <a:r>
              <a:rPr lang="en-US" dirty="0"/>
              <a:t>we study in BMIS 235?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33CB5-C36A-451A-8184-4E4146F41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 concepts (e.g., system development cycle)</a:t>
            </a:r>
          </a:p>
          <a:p>
            <a:r>
              <a:rPr lang="en-US" dirty="0"/>
              <a:t>Database – SQL language and querying</a:t>
            </a:r>
          </a:p>
          <a:p>
            <a:r>
              <a:rPr lang="en-US" dirty="0"/>
              <a:t>Data analytics &amp; visualization through using an intuitive tool and programming language</a:t>
            </a:r>
          </a:p>
          <a:p>
            <a:r>
              <a:rPr lang="en-US" dirty="0"/>
              <a:t>Web development – HTML &amp; CSS</a:t>
            </a:r>
          </a:p>
          <a:p>
            <a:r>
              <a:rPr lang="en-US" dirty="0"/>
              <a:t>Tools you would learn: </a:t>
            </a:r>
            <a:r>
              <a:rPr lang="en-US" dirty="0" err="1"/>
              <a:t>data.world</a:t>
            </a:r>
            <a:r>
              <a:rPr lang="en-US" dirty="0"/>
              <a:t>, Tableau, Python, and Visual Studio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060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478-3F30-4889-B995-4E82ED33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and assess your performance?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9A7B1A-D4C4-497F-8221-3681639F5D0A}"/>
              </a:ext>
            </a:extLst>
          </p:cNvPr>
          <p:cNvSpPr txBox="1">
            <a:spLocks/>
          </p:cNvSpPr>
          <p:nvPr/>
        </p:nvSpPr>
        <p:spPr>
          <a:xfrm>
            <a:off x="5550408" y="1825625"/>
            <a:ext cx="58033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Lectures – instructor as a facilitator</a:t>
            </a:r>
          </a:p>
          <a:p>
            <a:r>
              <a:rPr lang="en-US" dirty="0"/>
              <a:t>Dynamic assignments</a:t>
            </a:r>
          </a:p>
          <a:p>
            <a:r>
              <a:rPr lang="en-US" dirty="0"/>
              <a:t>1 exam</a:t>
            </a:r>
          </a:p>
          <a:p>
            <a:r>
              <a:rPr lang="en-US" dirty="0"/>
              <a:t>3 in-class team projects, including SQL, Tableau, and Python</a:t>
            </a:r>
          </a:p>
          <a:p>
            <a:r>
              <a:rPr lang="en-US" dirty="0"/>
              <a:t>1 individual project to develop any website and present to class</a:t>
            </a:r>
          </a:p>
          <a:p>
            <a:r>
              <a:rPr lang="en-US" dirty="0"/>
              <a:t>Attendance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C3F5D-4376-4637-A06A-51CC24074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4999"/>
            <a:ext cx="4290482" cy="218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7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3801-CCD9-4B6D-B819-97E4AB0E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achieve after this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8ABC2-A234-4756-B7D0-0EBFF98B7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Knowing better about MIS world?</a:t>
            </a:r>
          </a:p>
          <a:p>
            <a:r>
              <a:rPr lang="en-US" dirty="0"/>
              <a:t>Learned some core technologies and tools?</a:t>
            </a:r>
          </a:p>
          <a:p>
            <a:r>
              <a:rPr lang="en-US" dirty="0"/>
              <a:t>Gained some skills on using software...?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</a:t>
            </a:r>
            <a:endParaRPr lang="en-US" dirty="0"/>
          </a:p>
        </p:txBody>
      </p:sp>
      <p:pic>
        <p:nvPicPr>
          <p:cNvPr id="4" name="Online Media 3" title="The digital future of work: What skills will be needed?">
            <a:hlinkClick r:id="" action="ppaction://media"/>
            <a:extLst>
              <a:ext uri="{FF2B5EF4-FFF2-40B4-BE49-F238E27FC236}">
                <a16:creationId xmlns:a16="http://schemas.microsoft.com/office/drawing/2014/main" id="{0FC5F0E7-20AB-44B3-B3DC-ACC2E14DE2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87552" y="3583569"/>
            <a:ext cx="3401568" cy="192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60E6-127F-4A7F-A991-C6B034A4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for exploring the syllabus?</a:t>
            </a:r>
          </a:p>
        </p:txBody>
      </p:sp>
      <p:pic>
        <p:nvPicPr>
          <p:cNvPr id="1028" name="Picture 4" descr="Artificial Intelligence Vs Human curiosity | by Isha Paroha Pandey | Medium">
            <a:extLst>
              <a:ext uri="{FF2B5EF4-FFF2-40B4-BE49-F238E27FC236}">
                <a16:creationId xmlns:a16="http://schemas.microsoft.com/office/drawing/2014/main" id="{EAA50D4A-9F6E-4343-A82A-A44EFEA7F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90" y="1930908"/>
            <a:ext cx="3669982" cy="392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7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14351D-FDE3-4501-8812-D717697B7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120" y="565785"/>
            <a:ext cx="10515600" cy="4351338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IT project manager at Hewlett-Packard company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CEDE82-9526-42B4-9AA1-483517797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824614"/>
            <a:ext cx="5801784" cy="4351338"/>
          </a:xfrm>
          <a:prstGeom prst="rect">
            <a:avLst/>
          </a:prstGeom>
        </p:spPr>
      </p:pic>
      <p:pic>
        <p:nvPicPr>
          <p:cNvPr id="10" name="Picture 2" descr="Image result for hewlett-packard">
            <a:extLst>
              <a:ext uri="{FF2B5EF4-FFF2-40B4-BE49-F238E27FC236}">
                <a16:creationId xmlns:a16="http://schemas.microsoft.com/office/drawing/2014/main" id="{592103E9-FDBA-45B3-9A46-907A95D25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860" y="1729682"/>
            <a:ext cx="2474653" cy="103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PMP">
            <a:extLst>
              <a:ext uri="{FF2B5EF4-FFF2-40B4-BE49-F238E27FC236}">
                <a16:creationId xmlns:a16="http://schemas.microsoft.com/office/drawing/2014/main" id="{8567830D-1239-4579-AC66-E636AA99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295" y="1729682"/>
            <a:ext cx="1071810" cy="107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 brief travel guide to Dalian - CGTN">
            <a:extLst>
              <a:ext uri="{FF2B5EF4-FFF2-40B4-BE49-F238E27FC236}">
                <a16:creationId xmlns:a16="http://schemas.microsoft.com/office/drawing/2014/main" id="{67230102-CE91-4B30-A1A7-BD8BE084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43" y="3124719"/>
            <a:ext cx="5639824" cy="305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78DAFC0-7846-4434-B8A8-77D556E43F06}"/>
              </a:ext>
            </a:extLst>
          </p:cNvPr>
          <p:cNvSpPr txBox="1">
            <a:spLocks/>
          </p:cNvSpPr>
          <p:nvPr/>
        </p:nvSpPr>
        <p:spPr>
          <a:xfrm>
            <a:off x="9913620" y="6320743"/>
            <a:ext cx="2136140" cy="436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Dalian, China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7787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he Official Home of the Women's Tennis Association | WTA Tennis">
            <a:extLst>
              <a:ext uri="{FF2B5EF4-FFF2-40B4-BE49-F238E27FC236}">
                <a16:creationId xmlns:a16="http://schemas.microsoft.com/office/drawing/2014/main" id="{48BDA853-657F-4414-88CD-4C44A6D98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0" y="186606"/>
            <a:ext cx="3034030" cy="1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ive Ways Hiking Is Good for You">
            <a:extLst>
              <a:ext uri="{FF2B5EF4-FFF2-40B4-BE49-F238E27FC236}">
                <a16:creationId xmlns:a16="http://schemas.microsoft.com/office/drawing/2014/main" id="{7931FE9B-0D0B-4FEF-9B36-F392C3AD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490" y="186606"/>
            <a:ext cx="2675890" cy="17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uide to Ukulele Sizes: 10 Types of Ukuleles - 2021 - MasterClass">
            <a:extLst>
              <a:ext uri="{FF2B5EF4-FFF2-40B4-BE49-F238E27FC236}">
                <a16:creationId xmlns:a16="http://schemas.microsoft.com/office/drawing/2014/main" id="{39D0A4DB-E222-4B09-8481-6B9D95F55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708" y="149872"/>
            <a:ext cx="2979964" cy="166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67971-4B6C-4DA9-8192-96949995C5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6" y="2006600"/>
            <a:ext cx="3235632" cy="24267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C7E03-716C-4398-99F7-40736108C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915" y="2041630"/>
            <a:ext cx="3779520" cy="2834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FF8829-7365-46F0-B4DE-F209E459A8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850" y="3156296"/>
            <a:ext cx="4759283" cy="35694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BAAE4C-201C-4F8B-B006-A3E9D36EB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62" y="186606"/>
            <a:ext cx="3662056" cy="56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8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90B2-6061-48D0-8722-DEA8FBB1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Graduate Assistant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F5869-7B95-43B4-867D-A23B416D2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48120" cy="4351338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oming Soon!! - Pampered Cat Meme | Make a Meme">
            <a:extLst>
              <a:ext uri="{FF2B5EF4-FFF2-40B4-BE49-F238E27FC236}">
                <a16:creationId xmlns:a16="http://schemas.microsoft.com/office/drawing/2014/main" id="{3D8ADFAF-98FB-42A2-93F0-4E676AA3E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168" y="1944751"/>
            <a:ext cx="3554667" cy="32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96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1FE1-FCC6-4E61-BC49-193281AF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Getting to Know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EB276-55D6-4E5F-B245-D97BE7AD8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21863" cy="4351338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Name</a:t>
            </a:r>
          </a:p>
          <a:p>
            <a:r>
              <a:rPr lang="en-US" dirty="0">
                <a:cs typeface="Times New Roman" panose="02020603050405020304" pitchFamily="18" charset="0"/>
              </a:rPr>
              <a:t>Where are you from</a:t>
            </a:r>
          </a:p>
          <a:p>
            <a:r>
              <a:rPr lang="en-US" dirty="0">
                <a:cs typeface="Times New Roman" panose="02020603050405020304" pitchFamily="18" charset="0"/>
              </a:rPr>
              <a:t>What is your major/concentration</a:t>
            </a:r>
          </a:p>
          <a:p>
            <a:r>
              <a:rPr lang="en-US" dirty="0">
                <a:cs typeface="Times New Roman" panose="02020603050405020304" pitchFamily="18" charset="0"/>
              </a:rPr>
              <a:t>What is one thing we would never guess about you</a:t>
            </a:r>
          </a:p>
          <a:p>
            <a:r>
              <a:rPr lang="en-US" dirty="0">
                <a:cs typeface="Times New Roman" panose="02020603050405020304" pitchFamily="18" charset="0"/>
              </a:rPr>
              <a:t>What have you been up to during the summer break</a:t>
            </a:r>
          </a:p>
        </p:txBody>
      </p:sp>
      <p:pic>
        <p:nvPicPr>
          <p:cNvPr id="2050" name="Picture 2" descr="Community | Page 2 | Elegant Themes Blog">
            <a:extLst>
              <a:ext uri="{FF2B5EF4-FFF2-40B4-BE49-F238E27FC236}">
                <a16:creationId xmlns:a16="http://schemas.microsoft.com/office/drawing/2014/main" id="{1C3A68CE-C8F5-4DD3-8A58-4D5B0828F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319" y="2133600"/>
            <a:ext cx="461869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2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623C-90BF-413E-8BB9-16077DC6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Times New Roman" panose="02020603050405020304" pitchFamily="18" charset="0"/>
              </a:rPr>
              <a:t>What is an Information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6E267-9D47-4F1D-86ED-40A6234D1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What does Management Information Systems (MIS) mean?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  </a:t>
            </a:r>
          </a:p>
          <a:p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D3DC3-F4F8-4DAC-83E5-569CFBC6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32" y="2870328"/>
            <a:ext cx="1848108" cy="2667372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CB2F179-5FE0-42B3-9A3B-32F4B8D39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5913613"/>
              </p:ext>
            </p:extLst>
          </p:nvPr>
        </p:nvGraphicFramePr>
        <p:xfrm>
          <a:off x="2898648" y="2598234"/>
          <a:ext cx="6163056" cy="28150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845F8A-EE7A-49F9-B259-61146E461CB2}"/>
              </a:ext>
            </a:extLst>
          </p:cNvPr>
          <p:cNvSpPr txBox="1"/>
          <p:nvPr/>
        </p:nvSpPr>
        <p:spPr>
          <a:xfrm>
            <a:off x="5702808" y="3803904"/>
            <a:ext cx="643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MIS</a:t>
            </a:r>
          </a:p>
        </p:txBody>
      </p:sp>
    </p:spTree>
    <p:extLst>
      <p:ext uri="{BB962C8B-B14F-4D97-AF65-F5344CB8AC3E}">
        <p14:creationId xmlns:p14="http://schemas.microsoft.com/office/powerpoint/2010/main" val="2772721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222207-E46D-443E-9C9F-22326667E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14" y="218133"/>
            <a:ext cx="5765866" cy="55372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1548B3-7C4F-4266-9B52-7899408DD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57" y="6034775"/>
            <a:ext cx="10748198" cy="12101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The IS discipline underlies the intersection of organizations, people, and information technology. 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  </a:t>
            </a:r>
          </a:p>
          <a:p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016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8BB8C-5F5B-413C-A322-9326D233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MIS Relate to Other Areas?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6BC178-A045-49F7-B3BC-8E774471C7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42" y="2465290"/>
            <a:ext cx="40290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8F9F15-1C3B-4B23-80F9-007B31D23A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864148"/>
              </p:ext>
            </p:extLst>
          </p:nvPr>
        </p:nvGraphicFramePr>
        <p:xfrm>
          <a:off x="5632704" y="1535628"/>
          <a:ext cx="5641848" cy="4554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6" name="Picture 8" descr="Cool face Memes">
            <a:extLst>
              <a:ext uri="{FF2B5EF4-FFF2-40B4-BE49-F238E27FC236}">
                <a16:creationId xmlns:a16="http://schemas.microsoft.com/office/drawing/2014/main" id="{BC882A4D-2824-41A9-90A5-A1329E0E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980" y="2465290"/>
            <a:ext cx="855345" cy="6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mputer Cartoon Vector Character AKA Topper the Friendly Laptop |  GraphicMama">
            <a:extLst>
              <a:ext uri="{FF2B5EF4-FFF2-40B4-BE49-F238E27FC236}">
                <a16:creationId xmlns:a16="http://schemas.microsoft.com/office/drawing/2014/main" id="{3ABC9A80-3D28-451A-B197-BA1E64B6A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6748" y="2465290"/>
            <a:ext cx="622156" cy="68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50 Free Business Cartoon Illustrations For Your Presentations | GraphicMama">
            <a:extLst>
              <a:ext uri="{FF2B5EF4-FFF2-40B4-BE49-F238E27FC236}">
                <a16:creationId xmlns:a16="http://schemas.microsoft.com/office/drawing/2014/main" id="{F3200BC8-32B2-4091-9F5D-1FFE3B4F3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522" y="2338610"/>
            <a:ext cx="855345" cy="78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923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3905-27C3-4458-95E2-75B33C5A5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Courses in the MIS Concentration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6128D7C-FAED-4271-A1F8-5AD363F110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432041"/>
              </p:ext>
            </p:extLst>
          </p:nvPr>
        </p:nvGraphicFramePr>
        <p:xfrm>
          <a:off x="527304" y="1984248"/>
          <a:ext cx="9549384" cy="4254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2918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7552</TotalTime>
  <Words>426</Words>
  <Application>Microsoft Office PowerPoint</Application>
  <PresentationFormat>Widescreen</PresentationFormat>
  <Paragraphs>95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About Your Instructor</vt:lpstr>
      <vt:lpstr>PowerPoint Presentation</vt:lpstr>
      <vt:lpstr>PowerPoint Presentation</vt:lpstr>
      <vt:lpstr>Graduate Assistant </vt:lpstr>
      <vt:lpstr>Getting to Know You</vt:lpstr>
      <vt:lpstr>What is an Information System?</vt:lpstr>
      <vt:lpstr>PowerPoint Presentation</vt:lpstr>
      <vt:lpstr>How does MIS Relate to Other Areas?</vt:lpstr>
      <vt:lpstr>Core Courses in the MIS Concentration</vt:lpstr>
      <vt:lpstr>Core Courses in the Business Analytics Concentration</vt:lpstr>
      <vt:lpstr>What can you do with an MIS degree/Concentration?</vt:lpstr>
      <vt:lpstr>MIS Base Salary </vt:lpstr>
      <vt:lpstr>PowerPoint Presentation</vt:lpstr>
      <vt:lpstr>What do we study in BMIS 235?</vt:lpstr>
      <vt:lpstr>How to learn and assess your performance?</vt:lpstr>
      <vt:lpstr>What would you achieve after this class?</vt:lpstr>
      <vt:lpstr>Ready for exploring the syllabus?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BMIS 441 Data Base Management – Introduction, Syllabus, and Class Overview</dc:title>
  <dc:creator>Xiao, Shan</dc:creator>
  <cp:lastModifiedBy>Xiao, Shan</cp:lastModifiedBy>
  <cp:revision>17</cp:revision>
  <dcterms:created xsi:type="dcterms:W3CDTF">2021-08-26T15:51:48Z</dcterms:created>
  <dcterms:modified xsi:type="dcterms:W3CDTF">2022-08-30T21:58:01Z</dcterms:modified>
</cp:coreProperties>
</file>